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1.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slideLayouts/slideLayout7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6" r:id="rId5"/>
    <p:sldMasterId id="2147483773" r:id="rId6"/>
    <p:sldMasterId id="2147483648" r:id="rId7"/>
    <p:sldMasterId id="2147483799" r:id="rId8"/>
    <p:sldMasterId id="2147483781" r:id="rId9"/>
    <p:sldMasterId id="2147483810" r:id="rId10"/>
    <p:sldMasterId id="2147483815" r:id="rId11"/>
    <p:sldMasterId id="2147483822" r:id="rId12"/>
    <p:sldMasterId id="2147483830" r:id="rId13"/>
    <p:sldMasterId id="2147483838" r:id="rId14"/>
    <p:sldMasterId id="2147483840" r:id="rId15"/>
    <p:sldMasterId id="2147483845" r:id="rId16"/>
    <p:sldMasterId id="2147483852" r:id="rId17"/>
    <p:sldMasterId id="2147483860" r:id="rId18"/>
    <p:sldMasterId id="2147483868" r:id="rId19"/>
  </p:sldMasterIdLst>
  <p:notesMasterIdLst>
    <p:notesMasterId r:id="rId30"/>
  </p:notesMasterIdLst>
  <p:handoutMasterIdLst>
    <p:handoutMasterId r:id="rId31"/>
  </p:handoutMasterIdLst>
  <p:sldIdLst>
    <p:sldId id="367" r:id="rId20"/>
    <p:sldId id="430" r:id="rId21"/>
    <p:sldId id="431" r:id="rId22"/>
    <p:sldId id="589" r:id="rId23"/>
    <p:sldId id="428" r:id="rId24"/>
    <p:sldId id="429" r:id="rId25"/>
    <p:sldId id="435" r:id="rId26"/>
    <p:sldId id="432" r:id="rId27"/>
    <p:sldId id="433" r:id="rId28"/>
    <p:sldId id="280" r:id="rId29"/>
  </p:sldIdLst>
  <p:sldSz cx="12192000" cy="6858000"/>
  <p:notesSz cx="6858000" cy="9144000"/>
  <p:embeddedFontLst>
    <p:embeddedFont>
      <p:font typeface="Roboto" panose="02000000000000000000" pitchFamily="2" charset="0"/>
      <p:regular r:id="rId32"/>
      <p:bold r:id="rId33"/>
      <p:italic r:id="rId34"/>
      <p:boldItalic r:id="rId35"/>
    </p:embeddedFont>
    <p:embeddedFont>
      <p:font typeface="Roboto Light" panose="02000000000000000000" pitchFamily="2" charset="0"/>
      <p:regular r:id="rId36"/>
      <p:italic r:id="rId37"/>
    </p:embeddedFont>
    <p:embeddedFont>
      <p:font typeface="Roboto Mono Light" panose="00000009000000000000" pitchFamily="49" charset="0"/>
      <p:regular r:id="rId38"/>
      <p:italic r:id="rId39"/>
    </p:embeddedFont>
    <p:embeddedFont>
      <p:font typeface="Roboto Mono Thin" panose="00000009000000000000" pitchFamily="49" charset="0"/>
      <p:regular r:id="rId40"/>
      <p:italic r:id="rId41"/>
    </p:embeddedFont>
    <p:embeddedFont>
      <p:font typeface="Segoe UI" panose="020B0502040204020203" pitchFamily="34" charset="0"/>
      <p:regular r:id="rId42"/>
      <p:bold r:id="rId43"/>
      <p:italic r:id="rId44"/>
      <p:boldItalic r:id="rId45"/>
    </p:embeddedFont>
  </p:embeddedFontLst>
  <p:defaultText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489719-F66E-7D6F-0F4F-881268035C10}" name="Charles Brophy" initials="CB" userId="S::charles.brophy@jisc.ac.uk::224f7398-c9e2-4d3e-abbf-f7d5e98e2123" providerId="AD"/>
  <p188:author id="{55842FEA-F5ED-9956-AACE-7AD35C74759F}" name="Anna Vernon" initials="" userId="S::Anna.Vernon@jisc.ac.uk::06764e5a-a2a5-466b-89e4-8cf4b271f6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DEB"/>
    <a:srgbClr val="2F96C9"/>
    <a:srgbClr val="FAD5DD"/>
    <a:srgbClr val="00FFFF"/>
    <a:srgbClr val="30B5AC"/>
    <a:srgbClr val="F5AFC0"/>
    <a:srgbClr val="F4F4F4"/>
    <a:srgbClr val="D1CFCF"/>
    <a:srgbClr val="7F2246"/>
    <a:srgbClr val="2A48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009" autoAdjust="0"/>
  </p:normalViewPr>
  <p:slideViewPr>
    <p:cSldViewPr snapToGrid="0">
      <p:cViewPr varScale="1">
        <p:scale>
          <a:sx n="29" d="100"/>
          <a:sy n="29" d="100"/>
        </p:scale>
        <p:origin x="2084"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7.xml"/><Relationship Id="rId39" Type="http://schemas.openxmlformats.org/officeDocument/2006/relationships/font" Target="fonts/font8.fntdata"/><Relationship Id="rId21" Type="http://schemas.openxmlformats.org/officeDocument/2006/relationships/slide" Target="slides/slide2.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0.xml"/><Relationship Id="rId11" Type="http://schemas.openxmlformats.org/officeDocument/2006/relationships/slideMaster" Target="slideMasters/slideMaster7.xml"/><Relationship Id="rId24" Type="http://schemas.openxmlformats.org/officeDocument/2006/relationships/slide" Target="slides/slide5.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Master" Target="slideMasters/slideMaster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6.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Brophy" userId="224f7398-c9e2-4d3e-abbf-f7d5e98e2123" providerId="ADAL" clId="{DA715C45-3ED6-466C-9988-C2CDBA0C6354}"/>
    <pc:docChg chg="undo custSel modSld">
      <pc:chgData name="Charles Brophy" userId="224f7398-c9e2-4d3e-abbf-f7d5e98e2123" providerId="ADAL" clId="{DA715C45-3ED6-466C-9988-C2CDBA0C6354}" dt="2025-06-19T07:14:50.635" v="12" actId="20577"/>
      <pc:docMkLst>
        <pc:docMk/>
      </pc:docMkLst>
      <pc:sldChg chg="modNotesTx">
        <pc:chgData name="Charles Brophy" userId="224f7398-c9e2-4d3e-abbf-f7d5e98e2123" providerId="ADAL" clId="{DA715C45-3ED6-466C-9988-C2CDBA0C6354}" dt="2025-06-19T07:14:50.635" v="12" actId="20577"/>
        <pc:sldMkLst>
          <pc:docMk/>
          <pc:sldMk cId="3034004407" sldId="280"/>
        </pc:sldMkLst>
      </pc:sldChg>
      <pc:sldChg chg="modNotesTx">
        <pc:chgData name="Charles Brophy" userId="224f7398-c9e2-4d3e-abbf-f7d5e98e2123" providerId="ADAL" clId="{DA715C45-3ED6-466C-9988-C2CDBA0C6354}" dt="2025-06-19T07:14:30.211" v="5" actId="20577"/>
        <pc:sldMkLst>
          <pc:docMk/>
          <pc:sldMk cId="3319759028" sldId="428"/>
        </pc:sldMkLst>
      </pc:sldChg>
      <pc:sldChg chg="modNotesTx">
        <pc:chgData name="Charles Brophy" userId="224f7398-c9e2-4d3e-abbf-f7d5e98e2123" providerId="ADAL" clId="{DA715C45-3ED6-466C-9988-C2CDBA0C6354}" dt="2025-06-19T07:14:34.185" v="6" actId="20577"/>
        <pc:sldMkLst>
          <pc:docMk/>
          <pc:sldMk cId="1040457769" sldId="429"/>
        </pc:sldMkLst>
      </pc:sldChg>
      <pc:sldChg chg="modNotesTx">
        <pc:chgData name="Charles Brophy" userId="224f7398-c9e2-4d3e-abbf-f7d5e98e2123" providerId="ADAL" clId="{DA715C45-3ED6-466C-9988-C2CDBA0C6354}" dt="2025-06-19T07:14:19.624" v="2" actId="20577"/>
        <pc:sldMkLst>
          <pc:docMk/>
          <pc:sldMk cId="2133835194" sldId="430"/>
        </pc:sldMkLst>
      </pc:sldChg>
      <pc:sldChg chg="modNotesTx">
        <pc:chgData name="Charles Brophy" userId="224f7398-c9e2-4d3e-abbf-f7d5e98e2123" providerId="ADAL" clId="{DA715C45-3ED6-466C-9988-C2CDBA0C6354}" dt="2025-06-19T07:14:23.203" v="3" actId="20577"/>
        <pc:sldMkLst>
          <pc:docMk/>
          <pc:sldMk cId="2635204605" sldId="431"/>
        </pc:sldMkLst>
      </pc:sldChg>
      <pc:sldChg chg="modNotesTx">
        <pc:chgData name="Charles Brophy" userId="224f7398-c9e2-4d3e-abbf-f7d5e98e2123" providerId="ADAL" clId="{DA715C45-3ED6-466C-9988-C2CDBA0C6354}" dt="2025-06-19T07:14:40.808" v="8" actId="20577"/>
        <pc:sldMkLst>
          <pc:docMk/>
          <pc:sldMk cId="1950543527" sldId="432"/>
        </pc:sldMkLst>
      </pc:sldChg>
      <pc:sldChg chg="modNotesTx">
        <pc:chgData name="Charles Brophy" userId="224f7398-c9e2-4d3e-abbf-f7d5e98e2123" providerId="ADAL" clId="{DA715C45-3ED6-466C-9988-C2CDBA0C6354}" dt="2025-06-19T07:14:47.951" v="11" actId="20577"/>
        <pc:sldMkLst>
          <pc:docMk/>
          <pc:sldMk cId="2407070255" sldId="433"/>
        </pc:sldMkLst>
      </pc:sldChg>
      <pc:sldChg chg="modNotesTx">
        <pc:chgData name="Charles Brophy" userId="224f7398-c9e2-4d3e-abbf-f7d5e98e2123" providerId="ADAL" clId="{DA715C45-3ED6-466C-9988-C2CDBA0C6354}" dt="2025-06-19T07:14:37.552" v="7" actId="20577"/>
        <pc:sldMkLst>
          <pc:docMk/>
          <pc:sldMk cId="2026205485" sldId="435"/>
        </pc:sldMkLst>
      </pc:sldChg>
      <pc:sldChg chg="modNotesTx">
        <pc:chgData name="Charles Brophy" userId="224f7398-c9e2-4d3e-abbf-f7d5e98e2123" providerId="ADAL" clId="{DA715C45-3ED6-466C-9988-C2CDBA0C6354}" dt="2025-06-19T07:14:25.891" v="4" actId="20577"/>
        <pc:sldMkLst>
          <pc:docMk/>
          <pc:sldMk cId="1964493188" sldId="58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jisc365-my.sharepoint.com/personal/charles_brophy_jisc_ac_uk/Documents/Documents/SCOAP3/HEII%20Marking%20-%20SCOAP3%20Phase%203%20&amp;%20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'[HEII Marking - SCOAP3 Phase 3 &amp; 4.xlsx]Sheet2'!$C$1</c:f>
              <c:strCache>
                <c:ptCount val="1"/>
                <c:pt idx="0">
                  <c:v>SCOAP3 Phase 3</c:v>
                </c:pt>
              </c:strCache>
            </c:strRef>
          </c:tx>
          <c:spPr>
            <a:ln w="28575" cap="rnd">
              <a:solidFill>
                <a:schemeClr val="accent1"/>
              </a:solidFill>
              <a:round/>
            </a:ln>
            <a:effectLst/>
          </c:spPr>
          <c:marker>
            <c:symbol val="none"/>
          </c:marker>
          <c:cat>
            <c:strRef>
              <c:f>'[HEII Marking - SCOAP3 Phase 3 &amp; 4.xlsx]Sheet2'!$A$2:$A$8</c:f>
              <c:strCache>
                <c:ptCount val="7"/>
                <c:pt idx="0">
                  <c:v>1. Access to read   </c:v>
                </c:pt>
                <c:pt idx="1">
                  <c:v>2. Publishing immediate Open Access  </c:v>
                </c:pt>
                <c:pt idx="2">
                  <c:v>3. Maximizing participation  </c:v>
                </c:pt>
                <c:pt idx="3">
                  <c:v>4. Re-use rights  </c:v>
                </c:pt>
                <c:pt idx="4">
                  <c:v>5. Pricing and fee transparency  </c:v>
                </c:pt>
                <c:pt idx="5">
                  <c:v>6. Promoting and encouraging open research practices: data and code  </c:v>
                </c:pt>
                <c:pt idx="6">
                  <c:v>7. Promoting and encouraging open research practices: preprints, preprint</c:v>
                </c:pt>
              </c:strCache>
            </c:strRef>
          </c:cat>
          <c:val>
            <c:numRef>
              <c:f>'[HEII Marking - SCOAP3 Phase 3 &amp; 4.xlsx]Sheet2'!$C$2:$C$8</c:f>
              <c:numCache>
                <c:formatCode>General</c:formatCode>
                <c:ptCount val="7"/>
                <c:pt idx="0">
                  <c:v>5</c:v>
                </c:pt>
                <c:pt idx="1">
                  <c:v>5</c:v>
                </c:pt>
                <c:pt idx="2">
                  <c:v>5</c:v>
                </c:pt>
                <c:pt idx="3">
                  <c:v>5</c:v>
                </c:pt>
                <c:pt idx="4">
                  <c:v>5</c:v>
                </c:pt>
                <c:pt idx="5">
                  <c:v>1</c:v>
                </c:pt>
                <c:pt idx="6">
                  <c:v>3</c:v>
                </c:pt>
              </c:numCache>
            </c:numRef>
          </c:val>
          <c:extLst>
            <c:ext xmlns:c16="http://schemas.microsoft.com/office/drawing/2014/chart" uri="{C3380CC4-5D6E-409C-BE32-E72D297353CC}">
              <c16:uniqueId val="{00000000-7F4D-43DE-8FC9-943DFB0A87DC}"/>
            </c:ext>
          </c:extLst>
        </c:ser>
        <c:ser>
          <c:idx val="1"/>
          <c:order val="1"/>
          <c:tx>
            <c:strRef>
              <c:f>'[HEII Marking - SCOAP3 Phase 3 &amp; 4.xlsx]Sheet2'!$D$1</c:f>
              <c:strCache>
                <c:ptCount val="1"/>
                <c:pt idx="0">
                  <c:v>SCOAP3 Phase 4</c:v>
                </c:pt>
              </c:strCache>
            </c:strRef>
          </c:tx>
          <c:spPr>
            <a:ln w="28575" cap="rnd">
              <a:solidFill>
                <a:schemeClr val="accent2"/>
              </a:solidFill>
              <a:round/>
            </a:ln>
            <a:effectLst/>
          </c:spPr>
          <c:marker>
            <c:symbol val="none"/>
          </c:marker>
          <c:cat>
            <c:strRef>
              <c:f>'[HEII Marking - SCOAP3 Phase 3 &amp; 4.xlsx]Sheet2'!$A$2:$A$8</c:f>
              <c:strCache>
                <c:ptCount val="7"/>
                <c:pt idx="0">
                  <c:v>1. Access to read   </c:v>
                </c:pt>
                <c:pt idx="1">
                  <c:v>2. Publishing immediate Open Access  </c:v>
                </c:pt>
                <c:pt idx="2">
                  <c:v>3. Maximizing participation  </c:v>
                </c:pt>
                <c:pt idx="3">
                  <c:v>4. Re-use rights  </c:v>
                </c:pt>
                <c:pt idx="4">
                  <c:v>5. Pricing and fee transparency  </c:v>
                </c:pt>
                <c:pt idx="5">
                  <c:v>6. Promoting and encouraging open research practices: data and code  </c:v>
                </c:pt>
                <c:pt idx="6">
                  <c:v>7. Promoting and encouraging open research practices: preprints, preprint</c:v>
                </c:pt>
              </c:strCache>
            </c:strRef>
          </c:cat>
          <c:val>
            <c:numRef>
              <c:f>'[HEII Marking - SCOAP3 Phase 3 &amp; 4.xlsx]Sheet2'!$D$2:$D$8</c:f>
              <c:numCache>
                <c:formatCode>General</c:formatCode>
                <c:ptCount val="7"/>
                <c:pt idx="0">
                  <c:v>5</c:v>
                </c:pt>
                <c:pt idx="1">
                  <c:v>5</c:v>
                </c:pt>
                <c:pt idx="2">
                  <c:v>5</c:v>
                </c:pt>
                <c:pt idx="3">
                  <c:v>5</c:v>
                </c:pt>
                <c:pt idx="4">
                  <c:v>5</c:v>
                </c:pt>
                <c:pt idx="5">
                  <c:v>5</c:v>
                </c:pt>
                <c:pt idx="6">
                  <c:v>3</c:v>
                </c:pt>
              </c:numCache>
            </c:numRef>
          </c:val>
          <c:extLst>
            <c:ext xmlns:c16="http://schemas.microsoft.com/office/drawing/2014/chart" uri="{C3380CC4-5D6E-409C-BE32-E72D297353CC}">
              <c16:uniqueId val="{00000001-7F4D-43DE-8FC9-943DFB0A87DC}"/>
            </c:ext>
          </c:extLst>
        </c:ser>
        <c:dLbls>
          <c:showLegendKey val="0"/>
          <c:showVal val="0"/>
          <c:showCatName val="0"/>
          <c:showSerName val="0"/>
          <c:showPercent val="0"/>
          <c:showBubbleSize val="0"/>
        </c:dLbls>
        <c:axId val="964336159"/>
        <c:axId val="964337119"/>
      </c:radarChart>
      <c:catAx>
        <c:axId val="964336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4337119"/>
        <c:crosses val="autoZero"/>
        <c:auto val="1"/>
        <c:lblAlgn val="ctr"/>
        <c:lblOffset val="100"/>
        <c:noMultiLvlLbl val="0"/>
      </c:catAx>
      <c:valAx>
        <c:axId val="9643371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433615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BE92B-96F2-4834-804D-9CE30F19520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B000B819-BF16-4560-AC96-DCDA8437C54D}">
      <dgm:prSet custT="1"/>
      <dgm:spPr/>
      <dgm:t>
        <a:bodyPr/>
        <a:lstStyle/>
        <a:p>
          <a:r>
            <a:rPr lang="en-GB" sz="2000" b="0" i="0" kern="1200">
              <a:solidFill>
                <a:srgbClr val="000000">
                  <a:hueOff val="0"/>
                  <a:satOff val="0"/>
                  <a:lumOff val="0"/>
                  <a:alphaOff val="0"/>
                </a:srgbClr>
              </a:solidFill>
              <a:latin typeface="Arial" panose="020B0604020202020204"/>
              <a:ea typeface="+mn-ea"/>
              <a:cs typeface="+mn-cs"/>
            </a:rPr>
            <a:t>Jisc is a not-for-profit UK digital, data and technology agency focused on tertiary education, research and innovation.</a:t>
          </a:r>
        </a:p>
        <a:p>
          <a:r>
            <a:rPr lang="en-US" sz="2000" b="0" i="0" kern="1200">
              <a:solidFill>
                <a:srgbClr val="000000">
                  <a:hueOff val="0"/>
                  <a:satOff val="0"/>
                  <a:lumOff val="0"/>
                  <a:alphaOff val="0"/>
                </a:srgbClr>
              </a:solidFill>
              <a:latin typeface="Arial" panose="020B0604020202020204"/>
              <a:ea typeface="+mn-ea"/>
              <a:cs typeface="+mn-cs"/>
            </a:rPr>
            <a:t>We provide the Janet Network - the UK’s National research and education network (NREN)</a:t>
          </a:r>
        </a:p>
      </dgm:t>
    </dgm:pt>
    <dgm:pt modelId="{30F69813-213F-4554-A3EE-15DA2BB0B806}" type="parTrans" cxnId="{BB12DFB0-CB74-4A6C-9703-D5330C7BA535}">
      <dgm:prSet/>
      <dgm:spPr/>
      <dgm:t>
        <a:bodyPr/>
        <a:lstStyle/>
        <a:p>
          <a:endParaRPr lang="en-US"/>
        </a:p>
      </dgm:t>
    </dgm:pt>
    <dgm:pt modelId="{651F24B6-AE45-4B14-A3DD-04EB148C588F}" type="sibTrans" cxnId="{BB12DFB0-CB74-4A6C-9703-D5330C7BA535}">
      <dgm:prSet/>
      <dgm:spPr/>
      <dgm:t>
        <a:bodyPr/>
        <a:lstStyle/>
        <a:p>
          <a:endParaRPr lang="en-US"/>
        </a:p>
      </dgm:t>
    </dgm:pt>
    <dgm:pt modelId="{6A3426EC-DE98-4E83-9804-4EBF4A7C9764}">
      <dgm:prSet custT="1"/>
      <dgm:spPr/>
      <dgm:t>
        <a:bodyPr/>
        <a:lstStyle/>
        <a:p>
          <a:r>
            <a:rPr lang="en-US" sz="2000" b="0" i="0"/>
            <a:t>Help the sector save time and money – through our sector wide deals and shared services alone we saved the sector £500m last year</a:t>
          </a:r>
          <a:endParaRPr lang="en-US" sz="2000"/>
        </a:p>
      </dgm:t>
    </dgm:pt>
    <dgm:pt modelId="{2A8A940E-53FD-4B07-A29B-0D11D0248433}" type="parTrans" cxnId="{831CAB2D-E180-4F0B-B020-C902F6DEE944}">
      <dgm:prSet/>
      <dgm:spPr/>
      <dgm:t>
        <a:bodyPr/>
        <a:lstStyle/>
        <a:p>
          <a:endParaRPr lang="en-US"/>
        </a:p>
      </dgm:t>
    </dgm:pt>
    <dgm:pt modelId="{A970880F-8311-40C1-BCB8-78A9F495256E}" type="sibTrans" cxnId="{831CAB2D-E180-4F0B-B020-C902F6DEE944}">
      <dgm:prSet/>
      <dgm:spPr/>
      <dgm:t>
        <a:bodyPr/>
        <a:lstStyle/>
        <a:p>
          <a:endParaRPr lang="en-US"/>
        </a:p>
      </dgm:t>
    </dgm:pt>
    <dgm:pt modelId="{783CEF3D-CF77-4117-B4A7-0D4D3B10414A}">
      <dgm:prSet custT="1"/>
      <dgm:spPr/>
      <dgm:t>
        <a:bodyPr/>
        <a:lstStyle/>
        <a:p>
          <a:r>
            <a:rPr lang="en-GB" sz="2000" b="0" i="0"/>
            <a:t>Our work is developed in line with UK government, funding councils and research funders' policies including UKRI, Wellcome Trust</a:t>
          </a:r>
          <a:endParaRPr lang="en-US" sz="2000"/>
        </a:p>
      </dgm:t>
    </dgm:pt>
    <dgm:pt modelId="{A8E388A6-4A7E-4EA0-B273-3A639A4B574E}" type="parTrans" cxnId="{4F8F8F53-14BA-4E8D-AC81-D2A1BDDE18EF}">
      <dgm:prSet/>
      <dgm:spPr/>
      <dgm:t>
        <a:bodyPr/>
        <a:lstStyle/>
        <a:p>
          <a:endParaRPr lang="en-US"/>
        </a:p>
      </dgm:t>
    </dgm:pt>
    <dgm:pt modelId="{4B900F99-D2F9-4E1C-A166-6CA157A327B0}" type="sibTrans" cxnId="{4F8F8F53-14BA-4E8D-AC81-D2A1BDDE18EF}">
      <dgm:prSet/>
      <dgm:spPr/>
      <dgm:t>
        <a:bodyPr/>
        <a:lstStyle/>
        <a:p>
          <a:endParaRPr lang="en-US"/>
        </a:p>
      </dgm:t>
    </dgm:pt>
    <dgm:pt modelId="{6579A645-9E3D-4CB0-B432-CD21A67E57C5}" type="pres">
      <dgm:prSet presAssocID="{243BE92B-96F2-4834-804D-9CE30F195207}" presName="vert0" presStyleCnt="0">
        <dgm:presLayoutVars>
          <dgm:dir/>
          <dgm:animOne val="branch"/>
          <dgm:animLvl val="lvl"/>
        </dgm:presLayoutVars>
      </dgm:prSet>
      <dgm:spPr/>
    </dgm:pt>
    <dgm:pt modelId="{150B428B-D2AD-4692-A122-2AE37D25A4AE}" type="pres">
      <dgm:prSet presAssocID="{B000B819-BF16-4560-AC96-DCDA8437C54D}" presName="thickLine" presStyleLbl="alignNode1" presStyleIdx="0" presStyleCnt="3"/>
      <dgm:spPr/>
    </dgm:pt>
    <dgm:pt modelId="{1227EB4C-F261-4B98-A064-09E487019138}" type="pres">
      <dgm:prSet presAssocID="{B000B819-BF16-4560-AC96-DCDA8437C54D}" presName="horz1" presStyleCnt="0"/>
      <dgm:spPr/>
    </dgm:pt>
    <dgm:pt modelId="{675DC7E2-6062-4DF5-B611-02B1442056F8}" type="pres">
      <dgm:prSet presAssocID="{B000B819-BF16-4560-AC96-DCDA8437C54D}" presName="tx1" presStyleLbl="revTx" presStyleIdx="0" presStyleCnt="3" custScaleY="147940"/>
      <dgm:spPr/>
    </dgm:pt>
    <dgm:pt modelId="{EC75ECD6-309F-40BF-BBD5-0A6EAE3AC775}" type="pres">
      <dgm:prSet presAssocID="{B000B819-BF16-4560-AC96-DCDA8437C54D}" presName="vert1" presStyleCnt="0"/>
      <dgm:spPr/>
    </dgm:pt>
    <dgm:pt modelId="{DDD20743-FD05-458D-93C3-6B483794DD53}" type="pres">
      <dgm:prSet presAssocID="{6A3426EC-DE98-4E83-9804-4EBF4A7C9764}" presName="thickLine" presStyleLbl="alignNode1" presStyleIdx="1" presStyleCnt="3"/>
      <dgm:spPr/>
    </dgm:pt>
    <dgm:pt modelId="{2F7B0A5B-66D4-4B62-926A-6318E47C1781}" type="pres">
      <dgm:prSet presAssocID="{6A3426EC-DE98-4E83-9804-4EBF4A7C9764}" presName="horz1" presStyleCnt="0"/>
      <dgm:spPr/>
    </dgm:pt>
    <dgm:pt modelId="{16E9F715-9778-43DD-AD3E-9842BB7A505E}" type="pres">
      <dgm:prSet presAssocID="{6A3426EC-DE98-4E83-9804-4EBF4A7C9764}" presName="tx1" presStyleLbl="revTx" presStyleIdx="1" presStyleCnt="3"/>
      <dgm:spPr/>
    </dgm:pt>
    <dgm:pt modelId="{97075151-3F47-4E08-8ED9-7552C8C4A78B}" type="pres">
      <dgm:prSet presAssocID="{6A3426EC-DE98-4E83-9804-4EBF4A7C9764}" presName="vert1" presStyleCnt="0"/>
      <dgm:spPr/>
    </dgm:pt>
    <dgm:pt modelId="{F04578CB-8D6F-491B-A377-C205A864456A}" type="pres">
      <dgm:prSet presAssocID="{783CEF3D-CF77-4117-B4A7-0D4D3B10414A}" presName="thickLine" presStyleLbl="alignNode1" presStyleIdx="2" presStyleCnt="3"/>
      <dgm:spPr/>
    </dgm:pt>
    <dgm:pt modelId="{9B942B77-80B0-46EE-85F5-4938074EB186}" type="pres">
      <dgm:prSet presAssocID="{783CEF3D-CF77-4117-B4A7-0D4D3B10414A}" presName="horz1" presStyleCnt="0"/>
      <dgm:spPr/>
    </dgm:pt>
    <dgm:pt modelId="{8416D7D4-8F84-483F-A236-9787D1D9273E}" type="pres">
      <dgm:prSet presAssocID="{783CEF3D-CF77-4117-B4A7-0D4D3B10414A}" presName="tx1" presStyleLbl="revTx" presStyleIdx="2" presStyleCnt="3"/>
      <dgm:spPr/>
    </dgm:pt>
    <dgm:pt modelId="{06EC20D4-510E-418C-92EA-DFA97DF8C549}" type="pres">
      <dgm:prSet presAssocID="{783CEF3D-CF77-4117-B4A7-0D4D3B10414A}" presName="vert1" presStyleCnt="0"/>
      <dgm:spPr/>
    </dgm:pt>
  </dgm:ptLst>
  <dgm:cxnLst>
    <dgm:cxn modelId="{831CAB2D-E180-4F0B-B020-C902F6DEE944}" srcId="{243BE92B-96F2-4834-804D-9CE30F195207}" destId="{6A3426EC-DE98-4E83-9804-4EBF4A7C9764}" srcOrd="1" destOrd="0" parTransId="{2A8A940E-53FD-4B07-A29B-0D11D0248433}" sibTransId="{A970880F-8311-40C1-BCB8-78A9F495256E}"/>
    <dgm:cxn modelId="{E000B05E-003D-4AA3-9A44-3BEAD606F199}" type="presOf" srcId="{243BE92B-96F2-4834-804D-9CE30F195207}" destId="{6579A645-9E3D-4CB0-B432-CD21A67E57C5}" srcOrd="0" destOrd="0" presId="urn:microsoft.com/office/officeart/2008/layout/LinedList"/>
    <dgm:cxn modelId="{4F8F8F53-14BA-4E8D-AC81-D2A1BDDE18EF}" srcId="{243BE92B-96F2-4834-804D-9CE30F195207}" destId="{783CEF3D-CF77-4117-B4A7-0D4D3B10414A}" srcOrd="2" destOrd="0" parTransId="{A8E388A6-4A7E-4EA0-B273-3A639A4B574E}" sibTransId="{4B900F99-D2F9-4E1C-A166-6CA157A327B0}"/>
    <dgm:cxn modelId="{09B30E75-A18F-49E5-82C6-315552F0A885}" type="presOf" srcId="{6A3426EC-DE98-4E83-9804-4EBF4A7C9764}" destId="{16E9F715-9778-43DD-AD3E-9842BB7A505E}" srcOrd="0" destOrd="0" presId="urn:microsoft.com/office/officeart/2008/layout/LinedList"/>
    <dgm:cxn modelId="{BB12DFB0-CB74-4A6C-9703-D5330C7BA535}" srcId="{243BE92B-96F2-4834-804D-9CE30F195207}" destId="{B000B819-BF16-4560-AC96-DCDA8437C54D}" srcOrd="0" destOrd="0" parTransId="{30F69813-213F-4554-A3EE-15DA2BB0B806}" sibTransId="{651F24B6-AE45-4B14-A3DD-04EB148C588F}"/>
    <dgm:cxn modelId="{F9C97FC6-68CB-4376-932B-EF4CCE657530}" type="presOf" srcId="{783CEF3D-CF77-4117-B4A7-0D4D3B10414A}" destId="{8416D7D4-8F84-483F-A236-9787D1D9273E}" srcOrd="0" destOrd="0" presId="urn:microsoft.com/office/officeart/2008/layout/LinedList"/>
    <dgm:cxn modelId="{E9F6C4EF-AEB9-4DA8-A7E1-8DFCD9354CB7}" type="presOf" srcId="{B000B819-BF16-4560-AC96-DCDA8437C54D}" destId="{675DC7E2-6062-4DF5-B611-02B1442056F8}" srcOrd="0" destOrd="0" presId="urn:microsoft.com/office/officeart/2008/layout/LinedList"/>
    <dgm:cxn modelId="{7BF7E7BA-9BDC-40A1-B71E-FF32F0157BFB}" type="presParOf" srcId="{6579A645-9E3D-4CB0-B432-CD21A67E57C5}" destId="{150B428B-D2AD-4692-A122-2AE37D25A4AE}" srcOrd="0" destOrd="0" presId="urn:microsoft.com/office/officeart/2008/layout/LinedList"/>
    <dgm:cxn modelId="{8BA54837-FFE8-4960-8DD6-B2008159997F}" type="presParOf" srcId="{6579A645-9E3D-4CB0-B432-CD21A67E57C5}" destId="{1227EB4C-F261-4B98-A064-09E487019138}" srcOrd="1" destOrd="0" presId="urn:microsoft.com/office/officeart/2008/layout/LinedList"/>
    <dgm:cxn modelId="{1E37B20D-CEDB-4A47-A066-1ED3854C0948}" type="presParOf" srcId="{1227EB4C-F261-4B98-A064-09E487019138}" destId="{675DC7E2-6062-4DF5-B611-02B1442056F8}" srcOrd="0" destOrd="0" presId="urn:microsoft.com/office/officeart/2008/layout/LinedList"/>
    <dgm:cxn modelId="{B939C707-FEA7-47D8-8B2E-F9621FF03D21}" type="presParOf" srcId="{1227EB4C-F261-4B98-A064-09E487019138}" destId="{EC75ECD6-309F-40BF-BBD5-0A6EAE3AC775}" srcOrd="1" destOrd="0" presId="urn:microsoft.com/office/officeart/2008/layout/LinedList"/>
    <dgm:cxn modelId="{FD2BCAFC-D050-4723-ACF9-9756367E6586}" type="presParOf" srcId="{6579A645-9E3D-4CB0-B432-CD21A67E57C5}" destId="{DDD20743-FD05-458D-93C3-6B483794DD53}" srcOrd="2" destOrd="0" presId="urn:microsoft.com/office/officeart/2008/layout/LinedList"/>
    <dgm:cxn modelId="{FDA32535-27B4-4367-B3A1-7931A1328E81}" type="presParOf" srcId="{6579A645-9E3D-4CB0-B432-CD21A67E57C5}" destId="{2F7B0A5B-66D4-4B62-926A-6318E47C1781}" srcOrd="3" destOrd="0" presId="urn:microsoft.com/office/officeart/2008/layout/LinedList"/>
    <dgm:cxn modelId="{A10737CC-9A5E-479A-8230-0EFAC1AED1B1}" type="presParOf" srcId="{2F7B0A5B-66D4-4B62-926A-6318E47C1781}" destId="{16E9F715-9778-43DD-AD3E-9842BB7A505E}" srcOrd="0" destOrd="0" presId="urn:microsoft.com/office/officeart/2008/layout/LinedList"/>
    <dgm:cxn modelId="{5C6F8F20-E688-4429-B25A-3E456B94291F}" type="presParOf" srcId="{2F7B0A5B-66D4-4B62-926A-6318E47C1781}" destId="{97075151-3F47-4E08-8ED9-7552C8C4A78B}" srcOrd="1" destOrd="0" presId="urn:microsoft.com/office/officeart/2008/layout/LinedList"/>
    <dgm:cxn modelId="{7156A7E3-3673-49FF-82BF-01E9E1F57C53}" type="presParOf" srcId="{6579A645-9E3D-4CB0-B432-CD21A67E57C5}" destId="{F04578CB-8D6F-491B-A377-C205A864456A}" srcOrd="4" destOrd="0" presId="urn:microsoft.com/office/officeart/2008/layout/LinedList"/>
    <dgm:cxn modelId="{B6C25A13-934B-4010-ABA1-B6A393D1C23D}" type="presParOf" srcId="{6579A645-9E3D-4CB0-B432-CD21A67E57C5}" destId="{9B942B77-80B0-46EE-85F5-4938074EB186}" srcOrd="5" destOrd="0" presId="urn:microsoft.com/office/officeart/2008/layout/LinedList"/>
    <dgm:cxn modelId="{C4A80DD8-DC55-4287-A75A-64F98466D132}" type="presParOf" srcId="{9B942B77-80B0-46EE-85F5-4938074EB186}" destId="{8416D7D4-8F84-483F-A236-9787D1D9273E}" srcOrd="0" destOrd="0" presId="urn:microsoft.com/office/officeart/2008/layout/LinedList"/>
    <dgm:cxn modelId="{3F912F32-1510-4DDE-AD83-9CFB3C57DD15}" type="presParOf" srcId="{9B942B77-80B0-46EE-85F5-4938074EB186}" destId="{06EC20D4-510E-418C-92EA-DFA97DF8C54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066334-DF1E-4436-AD79-3B176002162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69E7C23-6D4D-4F5C-A777-34904EC0A0C3}">
      <dgm:prSet/>
      <dgm:spPr/>
      <dgm:t>
        <a:bodyPr/>
        <a:lstStyle/>
        <a:p>
          <a:pPr>
            <a:lnSpc>
              <a:spcPct val="100000"/>
            </a:lnSpc>
          </a:pPr>
          <a:r>
            <a:rPr lang="en-GB" b="0" i="0"/>
            <a:t>2024 – Review of Transitional Agreements</a:t>
          </a:r>
          <a:endParaRPr lang="en-US"/>
        </a:p>
      </dgm:t>
    </dgm:pt>
    <dgm:pt modelId="{EEFEDC61-3F5B-4698-BFF4-512277C99924}" type="parTrans" cxnId="{AF98EC23-8B6D-4346-BDFE-58F327DEF3B8}">
      <dgm:prSet/>
      <dgm:spPr/>
      <dgm:t>
        <a:bodyPr/>
        <a:lstStyle/>
        <a:p>
          <a:endParaRPr lang="en-US"/>
        </a:p>
      </dgm:t>
    </dgm:pt>
    <dgm:pt modelId="{8FDC6BF5-7C59-4E33-A1AA-1838DB4B5322}" type="sibTrans" cxnId="{AF98EC23-8B6D-4346-BDFE-58F327DEF3B8}">
      <dgm:prSet/>
      <dgm:spPr/>
      <dgm:t>
        <a:bodyPr/>
        <a:lstStyle/>
        <a:p>
          <a:endParaRPr lang="en-US"/>
        </a:p>
      </dgm:t>
    </dgm:pt>
    <dgm:pt modelId="{E5767BCC-6E79-4144-AF3D-BFB7F44A306E}">
      <dgm:prSet/>
      <dgm:spPr/>
      <dgm:t>
        <a:bodyPr/>
        <a:lstStyle/>
        <a:p>
          <a:pPr>
            <a:lnSpc>
              <a:spcPct val="100000"/>
            </a:lnSpc>
          </a:pPr>
          <a:r>
            <a:rPr lang="en-GB" b="0" i="0"/>
            <a:t>2025 – Next Generation Open Access initiative </a:t>
          </a:r>
          <a:endParaRPr lang="en-US"/>
        </a:p>
      </dgm:t>
    </dgm:pt>
    <dgm:pt modelId="{DBE7BD16-B2C5-4164-AA14-7D76040DFCFC}" type="parTrans" cxnId="{A88357CC-F526-40DC-8AA7-0FFC82F746E4}">
      <dgm:prSet/>
      <dgm:spPr/>
      <dgm:t>
        <a:bodyPr/>
        <a:lstStyle/>
        <a:p>
          <a:endParaRPr lang="en-US"/>
        </a:p>
      </dgm:t>
    </dgm:pt>
    <dgm:pt modelId="{89D5963E-4722-43E5-979A-9189CB39DA4E}" type="sibTrans" cxnId="{A88357CC-F526-40DC-8AA7-0FFC82F746E4}">
      <dgm:prSet/>
      <dgm:spPr/>
      <dgm:t>
        <a:bodyPr/>
        <a:lstStyle/>
        <a:p>
          <a:endParaRPr lang="en-US"/>
        </a:p>
      </dgm:t>
    </dgm:pt>
    <dgm:pt modelId="{7089CCD2-329B-473A-8E0D-A19D0A5D417A}">
      <dgm:prSet/>
      <dgm:spPr/>
      <dgm:t>
        <a:bodyPr/>
        <a:lstStyle/>
        <a:p>
          <a:pPr>
            <a:lnSpc>
              <a:spcPct val="100000"/>
            </a:lnSpc>
          </a:pPr>
          <a:r>
            <a:rPr kumimoji="0" lang="en-GB" b="0" i="0" u="none" strike="noStrike" cap="none" spc="0" normalizeH="0" baseline="0" noProof="0">
              <a:ln>
                <a:noFill/>
              </a:ln>
              <a:solidFill>
                <a:schemeClr val="tx1"/>
              </a:solidFill>
              <a:effectLst/>
              <a:uLnTx/>
              <a:uFillTx/>
              <a:latin typeface="+mn-lt"/>
              <a:ea typeface="+mn-ea"/>
              <a:cs typeface="Arial" panose="020B0604020202020204" pitchFamily="34" charset="0"/>
              <a:sym typeface="Raleway"/>
            </a:rPr>
            <a:t>Aim 1: </a:t>
          </a:r>
          <a:r>
            <a:rPr lang="en-GB" b="0">
              <a:solidFill>
                <a:schemeClr val="tx1"/>
              </a:solidFill>
              <a:latin typeface="+mn-lt"/>
              <a:cs typeface="Arial" panose="020B0604020202020204" pitchFamily="34" charset="0"/>
              <a:sym typeface="Raleway"/>
            </a:rPr>
            <a:t>Support institutions in responding to the financial crisis</a:t>
          </a:r>
          <a:endParaRPr lang="en-US" b="0">
            <a:solidFill>
              <a:schemeClr val="tx1"/>
            </a:solidFill>
            <a:latin typeface="+mn-lt"/>
          </a:endParaRPr>
        </a:p>
      </dgm:t>
    </dgm:pt>
    <dgm:pt modelId="{11763351-E48D-4003-BE29-7AB3CD78CABF}" type="parTrans" cxnId="{D5BD6F7D-D87D-4DC4-8920-0ADBFD4E2CB5}">
      <dgm:prSet/>
      <dgm:spPr/>
      <dgm:t>
        <a:bodyPr/>
        <a:lstStyle/>
        <a:p>
          <a:endParaRPr lang="en-GB"/>
        </a:p>
      </dgm:t>
    </dgm:pt>
    <dgm:pt modelId="{63BD96FC-FA89-4D9B-BE09-F0FE52D09425}" type="sibTrans" cxnId="{D5BD6F7D-D87D-4DC4-8920-0ADBFD4E2CB5}">
      <dgm:prSet/>
      <dgm:spPr/>
      <dgm:t>
        <a:bodyPr/>
        <a:lstStyle/>
        <a:p>
          <a:endParaRPr lang="en-GB"/>
        </a:p>
      </dgm:t>
    </dgm:pt>
    <dgm:pt modelId="{A8DC68C0-5FFD-4CD2-A797-A9430B3DE9A1}">
      <dgm:prSet/>
      <dgm:spPr/>
      <dgm:t>
        <a:bodyPr/>
        <a:lstStyle/>
        <a:p>
          <a:pPr>
            <a:lnSpc>
              <a:spcPct val="100000"/>
            </a:lnSpc>
          </a:pPr>
          <a:r>
            <a:rPr lang="en-GB" b="0">
              <a:solidFill>
                <a:schemeClr val="tx1"/>
              </a:solidFill>
              <a:latin typeface="+mn-lt"/>
              <a:ea typeface="+mn-ea"/>
            </a:rPr>
            <a:t>Aim 2: Enable more inclusive participation in open research</a:t>
          </a:r>
          <a:endParaRPr lang="en-US" b="0">
            <a:solidFill>
              <a:schemeClr val="tx1"/>
            </a:solidFill>
            <a:latin typeface="+mn-lt"/>
          </a:endParaRPr>
        </a:p>
      </dgm:t>
    </dgm:pt>
    <dgm:pt modelId="{913AFDB6-00E3-4D65-AB8E-20DAD712A05D}" type="parTrans" cxnId="{E50B9049-A52D-431C-A616-1E9591C2F466}">
      <dgm:prSet/>
      <dgm:spPr/>
      <dgm:t>
        <a:bodyPr/>
        <a:lstStyle/>
        <a:p>
          <a:endParaRPr lang="en-GB"/>
        </a:p>
      </dgm:t>
    </dgm:pt>
    <dgm:pt modelId="{A85F6F74-C1F3-4CED-8809-DEC900CF2A63}" type="sibTrans" cxnId="{E50B9049-A52D-431C-A616-1E9591C2F466}">
      <dgm:prSet/>
      <dgm:spPr/>
      <dgm:t>
        <a:bodyPr/>
        <a:lstStyle/>
        <a:p>
          <a:endParaRPr lang="en-GB"/>
        </a:p>
      </dgm:t>
    </dgm:pt>
    <dgm:pt modelId="{595FF2DA-D259-4CB8-9BDB-BC9B257CA6B3}">
      <dgm:prSet/>
      <dgm:spPr/>
      <dgm:t>
        <a:bodyPr/>
        <a:lstStyle/>
        <a:p>
          <a:pPr>
            <a:lnSpc>
              <a:spcPct val="100000"/>
            </a:lnSpc>
          </a:pPr>
          <a:r>
            <a:rPr lang="en-US"/>
            <a:t>Slow progress to full open access</a:t>
          </a:r>
        </a:p>
      </dgm:t>
    </dgm:pt>
    <dgm:pt modelId="{BB197E01-6D1A-4FFA-9583-7C039C9C4091}" type="parTrans" cxnId="{711488D6-E59D-4EA7-AE53-D071F6611A9D}">
      <dgm:prSet/>
      <dgm:spPr/>
      <dgm:t>
        <a:bodyPr/>
        <a:lstStyle/>
        <a:p>
          <a:endParaRPr lang="en-GB"/>
        </a:p>
      </dgm:t>
    </dgm:pt>
    <dgm:pt modelId="{006F4D48-B250-41C6-A6FA-4B3783993F5C}" type="sibTrans" cxnId="{711488D6-E59D-4EA7-AE53-D071F6611A9D}">
      <dgm:prSet/>
      <dgm:spPr/>
      <dgm:t>
        <a:bodyPr/>
        <a:lstStyle/>
        <a:p>
          <a:endParaRPr lang="en-GB"/>
        </a:p>
      </dgm:t>
    </dgm:pt>
    <dgm:pt modelId="{ECBFB472-40AB-450F-87AE-0E7B6B5D7FE9}">
      <dgm:prSet/>
      <dgm:spPr/>
      <dgm:t>
        <a:bodyPr/>
        <a:lstStyle/>
        <a:p>
          <a:pPr>
            <a:lnSpc>
              <a:spcPct val="100000"/>
            </a:lnSpc>
          </a:pPr>
          <a:r>
            <a:rPr lang="en-US"/>
            <a:t>Closed publishing remains strong</a:t>
          </a:r>
        </a:p>
        <a:p>
          <a:pPr>
            <a:lnSpc>
              <a:spcPct val="100000"/>
            </a:lnSpc>
          </a:pPr>
          <a:r>
            <a:rPr lang="en-US"/>
            <a:t>Growth in hybrid articles</a:t>
          </a:r>
        </a:p>
      </dgm:t>
    </dgm:pt>
    <dgm:pt modelId="{D6263AE4-E504-4C17-8405-01923422F9DB}" type="parTrans" cxnId="{600CD3A1-2B36-4C3C-9B61-AE04DD548990}">
      <dgm:prSet/>
      <dgm:spPr/>
      <dgm:t>
        <a:bodyPr/>
        <a:lstStyle/>
        <a:p>
          <a:endParaRPr lang="en-GB"/>
        </a:p>
      </dgm:t>
    </dgm:pt>
    <dgm:pt modelId="{8E29FBE9-1BCD-4F70-AD78-67F983C46FE7}" type="sibTrans" cxnId="{600CD3A1-2B36-4C3C-9B61-AE04DD548990}">
      <dgm:prSet/>
      <dgm:spPr/>
      <dgm:t>
        <a:bodyPr/>
        <a:lstStyle/>
        <a:p>
          <a:endParaRPr lang="en-GB"/>
        </a:p>
      </dgm:t>
    </dgm:pt>
    <dgm:pt modelId="{296DFDD8-189B-42BF-AEF5-BD3A618A97D6}" type="pres">
      <dgm:prSet presAssocID="{B1066334-DF1E-4436-AD79-3B1760021623}" presName="root" presStyleCnt="0">
        <dgm:presLayoutVars>
          <dgm:dir/>
          <dgm:resizeHandles val="exact"/>
        </dgm:presLayoutVars>
      </dgm:prSet>
      <dgm:spPr/>
    </dgm:pt>
    <dgm:pt modelId="{71F03F6E-2759-4170-8331-F3A60879720D}" type="pres">
      <dgm:prSet presAssocID="{169E7C23-6D4D-4F5C-A777-34904EC0A0C3}" presName="compNode" presStyleCnt="0"/>
      <dgm:spPr/>
    </dgm:pt>
    <dgm:pt modelId="{45B72E27-8B88-4018-BFD6-7D47FB5F745B}" type="pres">
      <dgm:prSet presAssocID="{169E7C23-6D4D-4F5C-A777-34904EC0A0C3}" presName="bgRect" presStyleLbl="bgShp" presStyleIdx="0" presStyleCnt="2"/>
      <dgm:spPr/>
    </dgm:pt>
    <dgm:pt modelId="{15B716A1-AC77-4E90-ADDB-72EDAFE4841B}" type="pres">
      <dgm:prSet presAssocID="{169E7C23-6D4D-4F5C-A777-34904EC0A0C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6A47CE73-04FB-4EE8-B39A-0A3EF52F663A}" type="pres">
      <dgm:prSet presAssocID="{169E7C23-6D4D-4F5C-A777-34904EC0A0C3}" presName="spaceRect" presStyleCnt="0"/>
      <dgm:spPr/>
    </dgm:pt>
    <dgm:pt modelId="{AFA38DF5-5F29-470C-8D51-C6EF19FAB6AD}" type="pres">
      <dgm:prSet presAssocID="{169E7C23-6D4D-4F5C-A777-34904EC0A0C3}" presName="parTx" presStyleLbl="revTx" presStyleIdx="0" presStyleCnt="4">
        <dgm:presLayoutVars>
          <dgm:chMax val="0"/>
          <dgm:chPref val="0"/>
        </dgm:presLayoutVars>
      </dgm:prSet>
      <dgm:spPr/>
    </dgm:pt>
    <dgm:pt modelId="{69504850-BC21-4307-8137-52AA8AAF3B3E}" type="pres">
      <dgm:prSet presAssocID="{169E7C23-6D4D-4F5C-A777-34904EC0A0C3}" presName="desTx" presStyleLbl="revTx" presStyleIdx="1" presStyleCnt="4">
        <dgm:presLayoutVars/>
      </dgm:prSet>
      <dgm:spPr/>
    </dgm:pt>
    <dgm:pt modelId="{63AC6AD1-A002-4148-844E-43242CA21102}" type="pres">
      <dgm:prSet presAssocID="{8FDC6BF5-7C59-4E33-A1AA-1838DB4B5322}" presName="sibTrans" presStyleCnt="0"/>
      <dgm:spPr/>
    </dgm:pt>
    <dgm:pt modelId="{418F368D-6015-49CE-96EF-D387AD71201F}" type="pres">
      <dgm:prSet presAssocID="{E5767BCC-6E79-4144-AF3D-BFB7F44A306E}" presName="compNode" presStyleCnt="0"/>
      <dgm:spPr/>
    </dgm:pt>
    <dgm:pt modelId="{D9767F1E-55D8-4CCA-8CFC-DE6F60D563CD}" type="pres">
      <dgm:prSet presAssocID="{E5767BCC-6E79-4144-AF3D-BFB7F44A306E}" presName="bgRect" presStyleLbl="bgShp" presStyleIdx="1" presStyleCnt="2" custScaleY="156200"/>
      <dgm:spPr/>
    </dgm:pt>
    <dgm:pt modelId="{F2B82FB5-1A80-4648-B679-B73081199206}" type="pres">
      <dgm:prSet presAssocID="{E5767BCC-6E79-4144-AF3D-BFB7F44A306E}" presName="iconRect" presStyleLbl="node1" presStyleIdx="1" presStyleCnt="2" custLinFactNeighborX="12705" custLinFactNeighborY="-6850"/>
      <dgm:spPr>
        <a:solidFill>
          <a:srgbClr val="CDDDEB"/>
        </a:solidFill>
        <a:ln>
          <a:noFill/>
        </a:ln>
      </dgm:spPr>
    </dgm:pt>
    <dgm:pt modelId="{79FD009A-E81A-4ECE-B881-F6351F211200}" type="pres">
      <dgm:prSet presAssocID="{E5767BCC-6E79-4144-AF3D-BFB7F44A306E}" presName="spaceRect" presStyleCnt="0"/>
      <dgm:spPr/>
    </dgm:pt>
    <dgm:pt modelId="{E5F6BA97-F8BC-4DBF-B5CC-C210F0DBF529}" type="pres">
      <dgm:prSet presAssocID="{E5767BCC-6E79-4144-AF3D-BFB7F44A306E}" presName="parTx" presStyleLbl="revTx" presStyleIdx="2" presStyleCnt="4">
        <dgm:presLayoutVars>
          <dgm:chMax val="0"/>
          <dgm:chPref val="0"/>
        </dgm:presLayoutVars>
      </dgm:prSet>
      <dgm:spPr/>
    </dgm:pt>
    <dgm:pt modelId="{F627C9CA-C8AF-4C39-A604-8931C1740C42}" type="pres">
      <dgm:prSet presAssocID="{E5767BCC-6E79-4144-AF3D-BFB7F44A306E}" presName="desTx" presStyleLbl="revTx" presStyleIdx="3" presStyleCnt="4" custScaleY="147822">
        <dgm:presLayoutVars/>
      </dgm:prSet>
      <dgm:spPr/>
    </dgm:pt>
  </dgm:ptLst>
  <dgm:cxnLst>
    <dgm:cxn modelId="{65750B16-6CD6-4906-BB2B-6107E5BCAA53}" type="presOf" srcId="{595FF2DA-D259-4CB8-9BDB-BC9B257CA6B3}" destId="{69504850-BC21-4307-8137-52AA8AAF3B3E}" srcOrd="0" destOrd="0" presId="urn:microsoft.com/office/officeart/2018/2/layout/IconVerticalSolidList"/>
    <dgm:cxn modelId="{F91EE71E-1611-4B3B-8CCD-D972DD6ECFCD}" type="presOf" srcId="{169E7C23-6D4D-4F5C-A777-34904EC0A0C3}" destId="{AFA38DF5-5F29-470C-8D51-C6EF19FAB6AD}" srcOrd="0" destOrd="0" presId="urn:microsoft.com/office/officeart/2018/2/layout/IconVerticalSolidList"/>
    <dgm:cxn modelId="{AF98EC23-8B6D-4346-BDFE-58F327DEF3B8}" srcId="{B1066334-DF1E-4436-AD79-3B1760021623}" destId="{169E7C23-6D4D-4F5C-A777-34904EC0A0C3}" srcOrd="0" destOrd="0" parTransId="{EEFEDC61-3F5B-4698-BFF4-512277C99924}" sibTransId="{8FDC6BF5-7C59-4E33-A1AA-1838DB4B5322}"/>
    <dgm:cxn modelId="{E50B9049-A52D-431C-A616-1E9591C2F466}" srcId="{E5767BCC-6E79-4144-AF3D-BFB7F44A306E}" destId="{A8DC68C0-5FFD-4CD2-A797-A9430B3DE9A1}" srcOrd="1" destOrd="0" parTransId="{913AFDB6-00E3-4D65-AB8E-20DAD712A05D}" sibTransId="{A85F6F74-C1F3-4CED-8809-DEC900CF2A63}"/>
    <dgm:cxn modelId="{FEC84253-DFD2-457D-A301-1B22281EE541}" type="presOf" srcId="{A8DC68C0-5FFD-4CD2-A797-A9430B3DE9A1}" destId="{F627C9CA-C8AF-4C39-A604-8931C1740C42}" srcOrd="0" destOrd="1" presId="urn:microsoft.com/office/officeart/2018/2/layout/IconVerticalSolidList"/>
    <dgm:cxn modelId="{D5BD6F7D-D87D-4DC4-8920-0ADBFD4E2CB5}" srcId="{E5767BCC-6E79-4144-AF3D-BFB7F44A306E}" destId="{7089CCD2-329B-473A-8E0D-A19D0A5D417A}" srcOrd="0" destOrd="0" parTransId="{11763351-E48D-4003-BE29-7AB3CD78CABF}" sibTransId="{63BD96FC-FA89-4D9B-BE09-F0FE52D09425}"/>
    <dgm:cxn modelId="{03016281-881C-4404-9E96-3A948C23E71E}" type="presOf" srcId="{E5767BCC-6E79-4144-AF3D-BFB7F44A306E}" destId="{E5F6BA97-F8BC-4DBF-B5CC-C210F0DBF529}" srcOrd="0" destOrd="0" presId="urn:microsoft.com/office/officeart/2018/2/layout/IconVerticalSolidList"/>
    <dgm:cxn modelId="{1184D09C-5949-4E4F-9487-4CA14042E185}" type="presOf" srcId="{ECBFB472-40AB-450F-87AE-0E7B6B5D7FE9}" destId="{69504850-BC21-4307-8137-52AA8AAF3B3E}" srcOrd="0" destOrd="1" presId="urn:microsoft.com/office/officeart/2018/2/layout/IconVerticalSolidList"/>
    <dgm:cxn modelId="{01772A9F-5744-4893-AC38-6A9E3E7696B9}" type="presOf" srcId="{7089CCD2-329B-473A-8E0D-A19D0A5D417A}" destId="{F627C9CA-C8AF-4C39-A604-8931C1740C42}" srcOrd="0" destOrd="0" presId="urn:microsoft.com/office/officeart/2018/2/layout/IconVerticalSolidList"/>
    <dgm:cxn modelId="{600CD3A1-2B36-4C3C-9B61-AE04DD548990}" srcId="{169E7C23-6D4D-4F5C-A777-34904EC0A0C3}" destId="{ECBFB472-40AB-450F-87AE-0E7B6B5D7FE9}" srcOrd="1" destOrd="0" parTransId="{D6263AE4-E504-4C17-8405-01923422F9DB}" sibTransId="{8E29FBE9-1BCD-4F70-AD78-67F983C46FE7}"/>
    <dgm:cxn modelId="{A88357CC-F526-40DC-8AA7-0FFC82F746E4}" srcId="{B1066334-DF1E-4436-AD79-3B1760021623}" destId="{E5767BCC-6E79-4144-AF3D-BFB7F44A306E}" srcOrd="1" destOrd="0" parTransId="{DBE7BD16-B2C5-4164-AA14-7D76040DFCFC}" sibTransId="{89D5963E-4722-43E5-979A-9189CB39DA4E}"/>
    <dgm:cxn modelId="{00BB55D0-9627-4B10-8C1D-3BB1D6CD9AF2}" type="presOf" srcId="{B1066334-DF1E-4436-AD79-3B1760021623}" destId="{296DFDD8-189B-42BF-AEF5-BD3A618A97D6}" srcOrd="0" destOrd="0" presId="urn:microsoft.com/office/officeart/2018/2/layout/IconVerticalSolidList"/>
    <dgm:cxn modelId="{711488D6-E59D-4EA7-AE53-D071F6611A9D}" srcId="{169E7C23-6D4D-4F5C-A777-34904EC0A0C3}" destId="{595FF2DA-D259-4CB8-9BDB-BC9B257CA6B3}" srcOrd="0" destOrd="0" parTransId="{BB197E01-6D1A-4FFA-9583-7C039C9C4091}" sibTransId="{006F4D48-B250-41C6-A6FA-4B3783993F5C}"/>
    <dgm:cxn modelId="{CC618AE3-8DD4-4951-B049-D0D402475018}" type="presParOf" srcId="{296DFDD8-189B-42BF-AEF5-BD3A618A97D6}" destId="{71F03F6E-2759-4170-8331-F3A60879720D}" srcOrd="0" destOrd="0" presId="urn:microsoft.com/office/officeart/2018/2/layout/IconVerticalSolidList"/>
    <dgm:cxn modelId="{FD697CF8-7860-4AD9-AA00-5E59DE33B1F8}" type="presParOf" srcId="{71F03F6E-2759-4170-8331-F3A60879720D}" destId="{45B72E27-8B88-4018-BFD6-7D47FB5F745B}" srcOrd="0" destOrd="0" presId="urn:microsoft.com/office/officeart/2018/2/layout/IconVerticalSolidList"/>
    <dgm:cxn modelId="{67692C59-781C-4D69-869B-D09A7B2C87CC}" type="presParOf" srcId="{71F03F6E-2759-4170-8331-F3A60879720D}" destId="{15B716A1-AC77-4E90-ADDB-72EDAFE4841B}" srcOrd="1" destOrd="0" presId="urn:microsoft.com/office/officeart/2018/2/layout/IconVerticalSolidList"/>
    <dgm:cxn modelId="{FEDDEC6B-1E28-4355-8D3D-F6BF42708781}" type="presParOf" srcId="{71F03F6E-2759-4170-8331-F3A60879720D}" destId="{6A47CE73-04FB-4EE8-B39A-0A3EF52F663A}" srcOrd="2" destOrd="0" presId="urn:microsoft.com/office/officeart/2018/2/layout/IconVerticalSolidList"/>
    <dgm:cxn modelId="{58A24939-99F1-4F2D-BB21-1841A56C9E6C}" type="presParOf" srcId="{71F03F6E-2759-4170-8331-F3A60879720D}" destId="{AFA38DF5-5F29-470C-8D51-C6EF19FAB6AD}" srcOrd="3" destOrd="0" presId="urn:microsoft.com/office/officeart/2018/2/layout/IconVerticalSolidList"/>
    <dgm:cxn modelId="{49DEEFEE-58D2-4600-BF5E-E16E1EF1F7E0}" type="presParOf" srcId="{71F03F6E-2759-4170-8331-F3A60879720D}" destId="{69504850-BC21-4307-8137-52AA8AAF3B3E}" srcOrd="4" destOrd="0" presId="urn:microsoft.com/office/officeart/2018/2/layout/IconVerticalSolidList"/>
    <dgm:cxn modelId="{FD96611C-A83E-4B66-9CEF-F81A20FF6885}" type="presParOf" srcId="{296DFDD8-189B-42BF-AEF5-BD3A618A97D6}" destId="{63AC6AD1-A002-4148-844E-43242CA21102}" srcOrd="1" destOrd="0" presId="urn:microsoft.com/office/officeart/2018/2/layout/IconVerticalSolidList"/>
    <dgm:cxn modelId="{C65ED38E-6630-4033-BF0B-B2A302ABEAF7}" type="presParOf" srcId="{296DFDD8-189B-42BF-AEF5-BD3A618A97D6}" destId="{418F368D-6015-49CE-96EF-D387AD71201F}" srcOrd="2" destOrd="0" presId="urn:microsoft.com/office/officeart/2018/2/layout/IconVerticalSolidList"/>
    <dgm:cxn modelId="{01E14387-DEE4-4D55-A561-17E056EDA66B}" type="presParOf" srcId="{418F368D-6015-49CE-96EF-D387AD71201F}" destId="{D9767F1E-55D8-4CCA-8CFC-DE6F60D563CD}" srcOrd="0" destOrd="0" presId="urn:microsoft.com/office/officeart/2018/2/layout/IconVerticalSolidList"/>
    <dgm:cxn modelId="{92F95BBF-ABFC-4169-9B18-975D32E88CA8}" type="presParOf" srcId="{418F368D-6015-49CE-96EF-D387AD71201F}" destId="{F2B82FB5-1A80-4648-B679-B73081199206}" srcOrd="1" destOrd="0" presId="urn:microsoft.com/office/officeart/2018/2/layout/IconVerticalSolidList"/>
    <dgm:cxn modelId="{B167357C-B988-439F-B375-2C35CDA98585}" type="presParOf" srcId="{418F368D-6015-49CE-96EF-D387AD71201F}" destId="{79FD009A-E81A-4ECE-B881-F6351F211200}" srcOrd="2" destOrd="0" presId="urn:microsoft.com/office/officeart/2018/2/layout/IconVerticalSolidList"/>
    <dgm:cxn modelId="{D27217B4-0005-42E2-AB06-E94321ADD087}" type="presParOf" srcId="{418F368D-6015-49CE-96EF-D387AD71201F}" destId="{E5F6BA97-F8BC-4DBF-B5CC-C210F0DBF529}" srcOrd="3" destOrd="0" presId="urn:microsoft.com/office/officeart/2018/2/layout/IconVerticalSolidList"/>
    <dgm:cxn modelId="{F36DBA8B-86DB-4D13-9FA5-018E17F3DEEA}" type="presParOf" srcId="{418F368D-6015-49CE-96EF-D387AD71201F}" destId="{F627C9CA-C8AF-4C39-A604-8931C1740C4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A36D7D-4EDD-46C7-B282-D370724D2C1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59FE178-D9D8-4942-A0C0-3BC6490B24DD}">
      <dgm:prSet/>
      <dgm:spPr/>
      <dgm:t>
        <a:bodyPr/>
        <a:lstStyle/>
        <a:p>
          <a:r>
            <a:rPr lang="en-GB"/>
            <a:t>Alongside involvement in SCOAP</a:t>
          </a:r>
          <a:r>
            <a:rPr lang="en-GB" baseline="30000"/>
            <a:t>3</a:t>
          </a:r>
          <a:r>
            <a:rPr lang="en-GB"/>
            <a:t>, we also have agreements with most SCOAP</a:t>
          </a:r>
          <a:r>
            <a:rPr lang="en-GB" baseline="30000"/>
            <a:t>3</a:t>
          </a:r>
          <a:r>
            <a:rPr lang="en-GB"/>
            <a:t> publishers.</a:t>
          </a:r>
          <a:endParaRPr lang="en-US"/>
        </a:p>
      </dgm:t>
    </dgm:pt>
    <dgm:pt modelId="{EAFBAA04-2E9C-41A3-9ED1-BCA475AF46B2}" type="parTrans" cxnId="{7CA87174-054F-4FBB-A2C9-8727C6B3B65F}">
      <dgm:prSet/>
      <dgm:spPr/>
      <dgm:t>
        <a:bodyPr/>
        <a:lstStyle/>
        <a:p>
          <a:endParaRPr lang="en-US"/>
        </a:p>
      </dgm:t>
    </dgm:pt>
    <dgm:pt modelId="{B248984F-9139-44DA-8C95-2270A7C3E383}" type="sibTrans" cxnId="{7CA87174-054F-4FBB-A2C9-8727C6B3B65F}">
      <dgm:prSet/>
      <dgm:spPr/>
      <dgm:t>
        <a:bodyPr/>
        <a:lstStyle/>
        <a:p>
          <a:endParaRPr lang="en-US"/>
        </a:p>
      </dgm:t>
    </dgm:pt>
    <dgm:pt modelId="{D3844EA0-0FF3-4318-AF3D-8535B33CCDB2}">
      <dgm:prSet/>
      <dgm:spPr/>
      <dgm:t>
        <a:bodyPr/>
        <a:lstStyle/>
        <a:p>
          <a:r>
            <a:rPr lang="en-GB"/>
            <a:t>SCOAP</a:t>
          </a:r>
          <a:r>
            <a:rPr lang="en-GB" baseline="30000"/>
            <a:t>3</a:t>
          </a:r>
          <a:r>
            <a:rPr lang="en-GB"/>
            <a:t>’s new Open Science Mechanism can complement the use of the “How Equitable Is It?” tool to assess publisher models</a:t>
          </a:r>
          <a:endParaRPr lang="en-US"/>
        </a:p>
      </dgm:t>
    </dgm:pt>
    <dgm:pt modelId="{E40DA8C5-2AC8-42A0-A0EE-40ABAA829AA6}" type="parTrans" cxnId="{737378F6-9FEC-4BAB-9946-401252DB58D5}">
      <dgm:prSet/>
      <dgm:spPr/>
      <dgm:t>
        <a:bodyPr/>
        <a:lstStyle/>
        <a:p>
          <a:endParaRPr lang="en-US"/>
        </a:p>
      </dgm:t>
    </dgm:pt>
    <dgm:pt modelId="{A490320B-D584-4597-8A6D-494A629AD7C8}" type="sibTrans" cxnId="{737378F6-9FEC-4BAB-9946-401252DB58D5}">
      <dgm:prSet/>
      <dgm:spPr/>
      <dgm:t>
        <a:bodyPr/>
        <a:lstStyle/>
        <a:p>
          <a:endParaRPr lang="en-US"/>
        </a:p>
      </dgm:t>
    </dgm:pt>
    <dgm:pt modelId="{D3310104-A999-43B2-AF07-D0E5E10A2ED7}">
      <dgm:prSet/>
      <dgm:spPr/>
      <dgm:t>
        <a:bodyPr/>
        <a:lstStyle/>
        <a:p>
          <a:r>
            <a:rPr lang="en-GB"/>
            <a:t>SCOAP</a:t>
          </a:r>
          <a:r>
            <a:rPr lang="en-GB" baseline="30000"/>
            <a:t>3</a:t>
          </a:r>
          <a:r>
            <a:rPr lang="en-GB"/>
            <a:t> assessments can also help us &amp; publishers evidence progress towards Open Science in communication with our members</a:t>
          </a:r>
          <a:endParaRPr lang="en-US"/>
        </a:p>
      </dgm:t>
    </dgm:pt>
    <dgm:pt modelId="{DBF32731-22CE-4ADC-B0A6-F7C0DA5377E2}" type="parTrans" cxnId="{D5785450-81DF-4116-AD43-EC58F38BC974}">
      <dgm:prSet/>
      <dgm:spPr/>
      <dgm:t>
        <a:bodyPr/>
        <a:lstStyle/>
        <a:p>
          <a:endParaRPr lang="en-US"/>
        </a:p>
      </dgm:t>
    </dgm:pt>
    <dgm:pt modelId="{AE5D1932-72C0-46F1-85F2-7A2886CD6BD0}" type="sibTrans" cxnId="{D5785450-81DF-4116-AD43-EC58F38BC974}">
      <dgm:prSet/>
      <dgm:spPr/>
      <dgm:t>
        <a:bodyPr/>
        <a:lstStyle/>
        <a:p>
          <a:endParaRPr lang="en-US"/>
        </a:p>
      </dgm:t>
    </dgm:pt>
    <dgm:pt modelId="{AA61A40A-F099-48B1-8E77-1581E4B7F98F}" type="pres">
      <dgm:prSet presAssocID="{2AA36D7D-4EDD-46C7-B282-D370724D2C14}" presName="vert0" presStyleCnt="0">
        <dgm:presLayoutVars>
          <dgm:dir/>
          <dgm:animOne val="branch"/>
          <dgm:animLvl val="lvl"/>
        </dgm:presLayoutVars>
      </dgm:prSet>
      <dgm:spPr/>
    </dgm:pt>
    <dgm:pt modelId="{4C3D67DB-2C25-4E6C-BBFB-7AC8C291BA9F}" type="pres">
      <dgm:prSet presAssocID="{C59FE178-D9D8-4942-A0C0-3BC6490B24DD}" presName="thickLine" presStyleLbl="alignNode1" presStyleIdx="0" presStyleCnt="3"/>
      <dgm:spPr/>
    </dgm:pt>
    <dgm:pt modelId="{1F84C297-AACF-406C-9AE5-125CA75FF2C7}" type="pres">
      <dgm:prSet presAssocID="{C59FE178-D9D8-4942-A0C0-3BC6490B24DD}" presName="horz1" presStyleCnt="0"/>
      <dgm:spPr/>
    </dgm:pt>
    <dgm:pt modelId="{89F0AFF7-6AFE-4E06-AE35-81AE5929D1D4}" type="pres">
      <dgm:prSet presAssocID="{C59FE178-D9D8-4942-A0C0-3BC6490B24DD}" presName="tx1" presStyleLbl="revTx" presStyleIdx="0" presStyleCnt="3"/>
      <dgm:spPr/>
    </dgm:pt>
    <dgm:pt modelId="{1309A4BA-F872-49A9-BF50-DF45188B2E17}" type="pres">
      <dgm:prSet presAssocID="{C59FE178-D9D8-4942-A0C0-3BC6490B24DD}" presName="vert1" presStyleCnt="0"/>
      <dgm:spPr/>
    </dgm:pt>
    <dgm:pt modelId="{D743D85E-8E89-4D89-B3FC-95BFC543B467}" type="pres">
      <dgm:prSet presAssocID="{D3844EA0-0FF3-4318-AF3D-8535B33CCDB2}" presName="thickLine" presStyleLbl="alignNode1" presStyleIdx="1" presStyleCnt="3"/>
      <dgm:spPr/>
    </dgm:pt>
    <dgm:pt modelId="{EA79BFC7-D2B8-44DB-83DD-7C72DF3DC4D8}" type="pres">
      <dgm:prSet presAssocID="{D3844EA0-0FF3-4318-AF3D-8535B33CCDB2}" presName="horz1" presStyleCnt="0"/>
      <dgm:spPr/>
    </dgm:pt>
    <dgm:pt modelId="{D3C66EEC-F0F1-45F7-AC32-182D3F66AC77}" type="pres">
      <dgm:prSet presAssocID="{D3844EA0-0FF3-4318-AF3D-8535B33CCDB2}" presName="tx1" presStyleLbl="revTx" presStyleIdx="1" presStyleCnt="3"/>
      <dgm:spPr/>
    </dgm:pt>
    <dgm:pt modelId="{01DB8B46-C812-411F-8D5D-27B31F012845}" type="pres">
      <dgm:prSet presAssocID="{D3844EA0-0FF3-4318-AF3D-8535B33CCDB2}" presName="vert1" presStyleCnt="0"/>
      <dgm:spPr/>
    </dgm:pt>
    <dgm:pt modelId="{462C2C4D-758F-4292-85AA-FF9082CFD1F4}" type="pres">
      <dgm:prSet presAssocID="{D3310104-A999-43B2-AF07-D0E5E10A2ED7}" presName="thickLine" presStyleLbl="alignNode1" presStyleIdx="2" presStyleCnt="3"/>
      <dgm:spPr/>
    </dgm:pt>
    <dgm:pt modelId="{7B6FD30D-646D-4E9B-88C2-CDDAA53EC1B8}" type="pres">
      <dgm:prSet presAssocID="{D3310104-A999-43B2-AF07-D0E5E10A2ED7}" presName="horz1" presStyleCnt="0"/>
      <dgm:spPr/>
    </dgm:pt>
    <dgm:pt modelId="{E83031BC-5DC5-4F3F-ACE9-5FB316AA2971}" type="pres">
      <dgm:prSet presAssocID="{D3310104-A999-43B2-AF07-D0E5E10A2ED7}" presName="tx1" presStyleLbl="revTx" presStyleIdx="2" presStyleCnt="3"/>
      <dgm:spPr/>
    </dgm:pt>
    <dgm:pt modelId="{803AE5DD-87FB-4D6D-A8AF-545B9D7F37E3}" type="pres">
      <dgm:prSet presAssocID="{D3310104-A999-43B2-AF07-D0E5E10A2ED7}" presName="vert1" presStyleCnt="0"/>
      <dgm:spPr/>
    </dgm:pt>
  </dgm:ptLst>
  <dgm:cxnLst>
    <dgm:cxn modelId="{2DA36C05-06C3-450B-8D70-EA1FD8B65495}" type="presOf" srcId="{D3844EA0-0FF3-4318-AF3D-8535B33CCDB2}" destId="{D3C66EEC-F0F1-45F7-AC32-182D3F66AC77}" srcOrd="0" destOrd="0" presId="urn:microsoft.com/office/officeart/2008/layout/LinedList"/>
    <dgm:cxn modelId="{790EF82B-7595-411C-8149-A20FC25B85F1}" type="presOf" srcId="{D3310104-A999-43B2-AF07-D0E5E10A2ED7}" destId="{E83031BC-5DC5-4F3F-ACE9-5FB316AA2971}" srcOrd="0" destOrd="0" presId="urn:microsoft.com/office/officeart/2008/layout/LinedList"/>
    <dgm:cxn modelId="{83EBEF6F-5E60-4A5B-B9EA-1F7188BF5C75}" type="presOf" srcId="{2AA36D7D-4EDD-46C7-B282-D370724D2C14}" destId="{AA61A40A-F099-48B1-8E77-1581E4B7F98F}" srcOrd="0" destOrd="0" presId="urn:microsoft.com/office/officeart/2008/layout/LinedList"/>
    <dgm:cxn modelId="{D5785450-81DF-4116-AD43-EC58F38BC974}" srcId="{2AA36D7D-4EDD-46C7-B282-D370724D2C14}" destId="{D3310104-A999-43B2-AF07-D0E5E10A2ED7}" srcOrd="2" destOrd="0" parTransId="{DBF32731-22CE-4ADC-B0A6-F7C0DA5377E2}" sibTransId="{AE5D1932-72C0-46F1-85F2-7A2886CD6BD0}"/>
    <dgm:cxn modelId="{7CA87174-054F-4FBB-A2C9-8727C6B3B65F}" srcId="{2AA36D7D-4EDD-46C7-B282-D370724D2C14}" destId="{C59FE178-D9D8-4942-A0C0-3BC6490B24DD}" srcOrd="0" destOrd="0" parTransId="{EAFBAA04-2E9C-41A3-9ED1-BCA475AF46B2}" sibTransId="{B248984F-9139-44DA-8C95-2270A7C3E383}"/>
    <dgm:cxn modelId="{737378F6-9FEC-4BAB-9946-401252DB58D5}" srcId="{2AA36D7D-4EDD-46C7-B282-D370724D2C14}" destId="{D3844EA0-0FF3-4318-AF3D-8535B33CCDB2}" srcOrd="1" destOrd="0" parTransId="{E40DA8C5-2AC8-42A0-A0EE-40ABAA829AA6}" sibTransId="{A490320B-D584-4597-8A6D-494A629AD7C8}"/>
    <dgm:cxn modelId="{6829CAF6-78DC-45AE-8CD3-F9A5207D3C52}" type="presOf" srcId="{C59FE178-D9D8-4942-A0C0-3BC6490B24DD}" destId="{89F0AFF7-6AFE-4E06-AE35-81AE5929D1D4}" srcOrd="0" destOrd="0" presId="urn:microsoft.com/office/officeart/2008/layout/LinedList"/>
    <dgm:cxn modelId="{9F4CFDDB-391C-4B7E-8FB5-E4B5C42FC66D}" type="presParOf" srcId="{AA61A40A-F099-48B1-8E77-1581E4B7F98F}" destId="{4C3D67DB-2C25-4E6C-BBFB-7AC8C291BA9F}" srcOrd="0" destOrd="0" presId="urn:microsoft.com/office/officeart/2008/layout/LinedList"/>
    <dgm:cxn modelId="{0CE7E186-6548-4CDE-A73B-AAC5EBDEDA55}" type="presParOf" srcId="{AA61A40A-F099-48B1-8E77-1581E4B7F98F}" destId="{1F84C297-AACF-406C-9AE5-125CA75FF2C7}" srcOrd="1" destOrd="0" presId="urn:microsoft.com/office/officeart/2008/layout/LinedList"/>
    <dgm:cxn modelId="{15CDC064-A739-4F50-8069-DF1FA4814D4E}" type="presParOf" srcId="{1F84C297-AACF-406C-9AE5-125CA75FF2C7}" destId="{89F0AFF7-6AFE-4E06-AE35-81AE5929D1D4}" srcOrd="0" destOrd="0" presId="urn:microsoft.com/office/officeart/2008/layout/LinedList"/>
    <dgm:cxn modelId="{58321585-0C7A-4A57-976D-74C416120766}" type="presParOf" srcId="{1F84C297-AACF-406C-9AE5-125CA75FF2C7}" destId="{1309A4BA-F872-49A9-BF50-DF45188B2E17}" srcOrd="1" destOrd="0" presId="urn:microsoft.com/office/officeart/2008/layout/LinedList"/>
    <dgm:cxn modelId="{015BB888-9B5C-4C8D-B1FB-C695EFB4E8C5}" type="presParOf" srcId="{AA61A40A-F099-48B1-8E77-1581E4B7F98F}" destId="{D743D85E-8E89-4D89-B3FC-95BFC543B467}" srcOrd="2" destOrd="0" presId="urn:microsoft.com/office/officeart/2008/layout/LinedList"/>
    <dgm:cxn modelId="{E45086C0-D093-4CD1-9751-7F0791A30E02}" type="presParOf" srcId="{AA61A40A-F099-48B1-8E77-1581E4B7F98F}" destId="{EA79BFC7-D2B8-44DB-83DD-7C72DF3DC4D8}" srcOrd="3" destOrd="0" presId="urn:microsoft.com/office/officeart/2008/layout/LinedList"/>
    <dgm:cxn modelId="{1358D862-FE23-481E-B5D7-297633010645}" type="presParOf" srcId="{EA79BFC7-D2B8-44DB-83DD-7C72DF3DC4D8}" destId="{D3C66EEC-F0F1-45F7-AC32-182D3F66AC77}" srcOrd="0" destOrd="0" presId="urn:microsoft.com/office/officeart/2008/layout/LinedList"/>
    <dgm:cxn modelId="{E04DF412-9B99-4B6C-83AB-A077E66BA860}" type="presParOf" srcId="{EA79BFC7-D2B8-44DB-83DD-7C72DF3DC4D8}" destId="{01DB8B46-C812-411F-8D5D-27B31F012845}" srcOrd="1" destOrd="0" presId="urn:microsoft.com/office/officeart/2008/layout/LinedList"/>
    <dgm:cxn modelId="{FA87A07B-81F7-4DD8-94D8-96FC3A4E80F6}" type="presParOf" srcId="{AA61A40A-F099-48B1-8E77-1581E4B7F98F}" destId="{462C2C4D-758F-4292-85AA-FF9082CFD1F4}" srcOrd="4" destOrd="0" presId="urn:microsoft.com/office/officeart/2008/layout/LinedList"/>
    <dgm:cxn modelId="{95B7D7C5-5CB2-4909-BAB3-A887CDC56C98}" type="presParOf" srcId="{AA61A40A-F099-48B1-8E77-1581E4B7F98F}" destId="{7B6FD30D-646D-4E9B-88C2-CDDAA53EC1B8}" srcOrd="5" destOrd="0" presId="urn:microsoft.com/office/officeart/2008/layout/LinedList"/>
    <dgm:cxn modelId="{0DA10A31-B66D-415F-BA92-5BBF3D2E2084}" type="presParOf" srcId="{7B6FD30D-646D-4E9B-88C2-CDDAA53EC1B8}" destId="{E83031BC-5DC5-4F3F-ACE9-5FB316AA2971}" srcOrd="0" destOrd="0" presId="urn:microsoft.com/office/officeart/2008/layout/LinedList"/>
    <dgm:cxn modelId="{0EAFD75F-C407-4952-BC65-9FB234E3EB44}" type="presParOf" srcId="{7B6FD30D-646D-4E9B-88C2-CDDAA53EC1B8}" destId="{803AE5DD-87FB-4D6D-A8AF-545B9D7F37E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B428B-D2AD-4692-A122-2AE37D25A4AE}">
      <dsp:nvSpPr>
        <dsp:cNvPr id="0" name=""/>
        <dsp:cNvSpPr/>
      </dsp:nvSpPr>
      <dsp:spPr>
        <a:xfrm>
          <a:off x="0" y="1965"/>
          <a:ext cx="93065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5DC7E2-6062-4DF5-B611-02B1442056F8}">
      <dsp:nvSpPr>
        <dsp:cNvPr id="0" name=""/>
        <dsp:cNvSpPr/>
      </dsp:nvSpPr>
      <dsp:spPr>
        <a:xfrm>
          <a:off x="0" y="1965"/>
          <a:ext cx="9297471" cy="161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a:solidFill>
                <a:srgbClr val="000000">
                  <a:hueOff val="0"/>
                  <a:satOff val="0"/>
                  <a:lumOff val="0"/>
                  <a:alphaOff val="0"/>
                </a:srgbClr>
              </a:solidFill>
              <a:latin typeface="Arial" panose="020B0604020202020204"/>
              <a:ea typeface="+mn-ea"/>
              <a:cs typeface="+mn-cs"/>
            </a:rPr>
            <a:t>Jisc is a not-for-profit UK digital, data and technology agency focused on tertiary education, research and innovation.</a:t>
          </a:r>
        </a:p>
        <a:p>
          <a:pPr marL="0" lvl="0" indent="0" algn="l" defTabSz="889000">
            <a:lnSpc>
              <a:spcPct val="90000"/>
            </a:lnSpc>
            <a:spcBef>
              <a:spcPct val="0"/>
            </a:spcBef>
            <a:spcAft>
              <a:spcPct val="35000"/>
            </a:spcAft>
            <a:buNone/>
          </a:pPr>
          <a:r>
            <a:rPr lang="en-US" sz="2000" b="0" i="0" kern="1200">
              <a:solidFill>
                <a:srgbClr val="000000">
                  <a:hueOff val="0"/>
                  <a:satOff val="0"/>
                  <a:lumOff val="0"/>
                  <a:alphaOff val="0"/>
                </a:srgbClr>
              </a:solidFill>
              <a:latin typeface="Arial" panose="020B0604020202020204"/>
              <a:ea typeface="+mn-ea"/>
              <a:cs typeface="+mn-cs"/>
            </a:rPr>
            <a:t>We provide the Janet Network - the UK’s National research and education network (NREN)</a:t>
          </a:r>
        </a:p>
      </dsp:txBody>
      <dsp:txXfrm>
        <a:off x="0" y="1965"/>
        <a:ext cx="9297471" cy="1618296"/>
      </dsp:txXfrm>
    </dsp:sp>
    <dsp:sp modelId="{DDD20743-FD05-458D-93C3-6B483794DD53}">
      <dsp:nvSpPr>
        <dsp:cNvPr id="0" name=""/>
        <dsp:cNvSpPr/>
      </dsp:nvSpPr>
      <dsp:spPr>
        <a:xfrm>
          <a:off x="0" y="1620261"/>
          <a:ext cx="93065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E9F715-9778-43DD-AD3E-9842BB7A505E}">
      <dsp:nvSpPr>
        <dsp:cNvPr id="0" name=""/>
        <dsp:cNvSpPr/>
      </dsp:nvSpPr>
      <dsp:spPr>
        <a:xfrm>
          <a:off x="0" y="1620261"/>
          <a:ext cx="9306560" cy="1093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a:t>Help the sector save time and money – through our sector wide deals and shared services alone we saved the sector £500m last year</a:t>
          </a:r>
          <a:endParaRPr lang="en-US" sz="2000" kern="1200"/>
        </a:p>
      </dsp:txBody>
      <dsp:txXfrm>
        <a:off x="0" y="1620261"/>
        <a:ext cx="9306560" cy="1093887"/>
      </dsp:txXfrm>
    </dsp:sp>
    <dsp:sp modelId="{F04578CB-8D6F-491B-A377-C205A864456A}">
      <dsp:nvSpPr>
        <dsp:cNvPr id="0" name=""/>
        <dsp:cNvSpPr/>
      </dsp:nvSpPr>
      <dsp:spPr>
        <a:xfrm>
          <a:off x="0" y="2714148"/>
          <a:ext cx="93065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16D7D4-8F84-483F-A236-9787D1D9273E}">
      <dsp:nvSpPr>
        <dsp:cNvPr id="0" name=""/>
        <dsp:cNvSpPr/>
      </dsp:nvSpPr>
      <dsp:spPr>
        <a:xfrm>
          <a:off x="0" y="2714148"/>
          <a:ext cx="9306560" cy="1093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a:t>Our work is developed in line with UK government, funding councils and research funders' policies including UKRI, Wellcome Trust</a:t>
          </a:r>
          <a:endParaRPr lang="en-US" sz="2000" kern="1200"/>
        </a:p>
      </dsp:txBody>
      <dsp:txXfrm>
        <a:off x="0" y="2714148"/>
        <a:ext cx="9306560" cy="1093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72E27-8B88-4018-BFD6-7D47FB5F745B}">
      <dsp:nvSpPr>
        <dsp:cNvPr id="0" name=""/>
        <dsp:cNvSpPr/>
      </dsp:nvSpPr>
      <dsp:spPr>
        <a:xfrm>
          <a:off x="0" y="355603"/>
          <a:ext cx="11143809" cy="13642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716A1-AC77-4E90-ADDB-72EDAFE4841B}">
      <dsp:nvSpPr>
        <dsp:cNvPr id="0" name=""/>
        <dsp:cNvSpPr/>
      </dsp:nvSpPr>
      <dsp:spPr>
        <a:xfrm>
          <a:off x="412672" y="662549"/>
          <a:ext cx="750313" cy="7503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A38DF5-5F29-470C-8D51-C6EF19FAB6AD}">
      <dsp:nvSpPr>
        <dsp:cNvPr id="0" name=""/>
        <dsp:cNvSpPr/>
      </dsp:nvSpPr>
      <dsp:spPr>
        <a:xfrm>
          <a:off x="1575658" y="355603"/>
          <a:ext cx="5014714" cy="136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378" tIns="144378" rIns="144378" bIns="144378" numCol="1" spcCol="1270" anchor="ctr" anchorCtr="0">
          <a:noAutofit/>
        </a:bodyPr>
        <a:lstStyle/>
        <a:p>
          <a:pPr marL="0" lvl="0" indent="0" algn="l" defTabSz="1111250">
            <a:lnSpc>
              <a:spcPct val="100000"/>
            </a:lnSpc>
            <a:spcBef>
              <a:spcPct val="0"/>
            </a:spcBef>
            <a:spcAft>
              <a:spcPct val="35000"/>
            </a:spcAft>
            <a:buNone/>
          </a:pPr>
          <a:r>
            <a:rPr lang="en-GB" sz="2500" b="0" i="0" kern="1200"/>
            <a:t>2024 – Review of Transitional Agreements</a:t>
          </a:r>
          <a:endParaRPr lang="en-US" sz="2500" kern="1200"/>
        </a:p>
      </dsp:txBody>
      <dsp:txXfrm>
        <a:off x="1575658" y="355603"/>
        <a:ext cx="5014714" cy="1364206"/>
      </dsp:txXfrm>
    </dsp:sp>
    <dsp:sp modelId="{69504850-BC21-4307-8137-52AA8AAF3B3E}">
      <dsp:nvSpPr>
        <dsp:cNvPr id="0" name=""/>
        <dsp:cNvSpPr/>
      </dsp:nvSpPr>
      <dsp:spPr>
        <a:xfrm>
          <a:off x="6590372" y="355603"/>
          <a:ext cx="4553437" cy="136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378" tIns="144378" rIns="144378" bIns="144378" numCol="1" spcCol="1270" anchor="ctr" anchorCtr="0">
          <a:noAutofit/>
        </a:bodyPr>
        <a:lstStyle/>
        <a:p>
          <a:pPr marL="0" lvl="0" indent="0" algn="l" defTabSz="711200">
            <a:lnSpc>
              <a:spcPct val="100000"/>
            </a:lnSpc>
            <a:spcBef>
              <a:spcPct val="0"/>
            </a:spcBef>
            <a:spcAft>
              <a:spcPct val="35000"/>
            </a:spcAft>
            <a:buNone/>
          </a:pPr>
          <a:r>
            <a:rPr lang="en-US" sz="1600" kern="1200"/>
            <a:t>Slow progress to full open access</a:t>
          </a:r>
        </a:p>
        <a:p>
          <a:pPr marL="0" lvl="0" indent="0" algn="l" defTabSz="711200">
            <a:lnSpc>
              <a:spcPct val="100000"/>
            </a:lnSpc>
            <a:spcBef>
              <a:spcPct val="0"/>
            </a:spcBef>
            <a:spcAft>
              <a:spcPct val="35000"/>
            </a:spcAft>
            <a:buNone/>
          </a:pPr>
          <a:r>
            <a:rPr lang="en-US" sz="1600" kern="1200"/>
            <a:t>Closed publishing remains strong</a:t>
          </a:r>
        </a:p>
        <a:p>
          <a:pPr marL="0" lvl="0" indent="0" algn="l" defTabSz="711200">
            <a:lnSpc>
              <a:spcPct val="100000"/>
            </a:lnSpc>
            <a:spcBef>
              <a:spcPct val="0"/>
            </a:spcBef>
            <a:spcAft>
              <a:spcPct val="35000"/>
            </a:spcAft>
            <a:buNone/>
          </a:pPr>
          <a:r>
            <a:rPr lang="en-US" sz="1600" kern="1200"/>
            <a:t>Growth in hybrid articles</a:t>
          </a:r>
        </a:p>
      </dsp:txBody>
      <dsp:txXfrm>
        <a:off x="6590372" y="355603"/>
        <a:ext cx="4553437" cy="1364206"/>
      </dsp:txXfrm>
    </dsp:sp>
    <dsp:sp modelId="{D9767F1E-55D8-4CCA-8CFC-DE6F60D563CD}">
      <dsp:nvSpPr>
        <dsp:cNvPr id="0" name=""/>
        <dsp:cNvSpPr/>
      </dsp:nvSpPr>
      <dsp:spPr>
        <a:xfrm>
          <a:off x="0" y="2060860"/>
          <a:ext cx="11143809" cy="21308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B82FB5-1A80-4648-B679-B73081199206}">
      <dsp:nvSpPr>
        <dsp:cNvPr id="0" name=""/>
        <dsp:cNvSpPr/>
      </dsp:nvSpPr>
      <dsp:spPr>
        <a:xfrm>
          <a:off x="507999" y="2699752"/>
          <a:ext cx="750313" cy="750313"/>
        </a:xfrm>
        <a:prstGeom prst="rect">
          <a:avLst/>
        </a:prstGeom>
        <a:solidFill>
          <a:srgbClr val="CDDDE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F6BA97-F8BC-4DBF-B5CC-C210F0DBF529}">
      <dsp:nvSpPr>
        <dsp:cNvPr id="0" name=""/>
        <dsp:cNvSpPr/>
      </dsp:nvSpPr>
      <dsp:spPr>
        <a:xfrm>
          <a:off x="1575658" y="2444202"/>
          <a:ext cx="5014714" cy="136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378" tIns="144378" rIns="144378" bIns="144378" numCol="1" spcCol="1270" anchor="ctr" anchorCtr="0">
          <a:noAutofit/>
        </a:bodyPr>
        <a:lstStyle/>
        <a:p>
          <a:pPr marL="0" lvl="0" indent="0" algn="l" defTabSz="1111250">
            <a:lnSpc>
              <a:spcPct val="100000"/>
            </a:lnSpc>
            <a:spcBef>
              <a:spcPct val="0"/>
            </a:spcBef>
            <a:spcAft>
              <a:spcPct val="35000"/>
            </a:spcAft>
            <a:buNone/>
          </a:pPr>
          <a:r>
            <a:rPr lang="en-GB" sz="2500" b="0" i="0" kern="1200"/>
            <a:t>2025 – Next Generation Open Access initiative </a:t>
          </a:r>
          <a:endParaRPr lang="en-US" sz="2500" kern="1200"/>
        </a:p>
      </dsp:txBody>
      <dsp:txXfrm>
        <a:off x="1575658" y="2444202"/>
        <a:ext cx="5014714" cy="1364206"/>
      </dsp:txXfrm>
    </dsp:sp>
    <dsp:sp modelId="{F627C9CA-C8AF-4C39-A604-8931C1740C42}">
      <dsp:nvSpPr>
        <dsp:cNvPr id="0" name=""/>
        <dsp:cNvSpPr/>
      </dsp:nvSpPr>
      <dsp:spPr>
        <a:xfrm>
          <a:off x="6590372" y="2118007"/>
          <a:ext cx="4553437" cy="2016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378" tIns="144378" rIns="144378" bIns="144378" numCol="1" spcCol="1270" anchor="ctr" anchorCtr="0">
          <a:noAutofit/>
        </a:bodyPr>
        <a:lstStyle/>
        <a:p>
          <a:pPr marL="0" lvl="0" indent="0" algn="l" defTabSz="711200">
            <a:lnSpc>
              <a:spcPct val="100000"/>
            </a:lnSpc>
            <a:spcBef>
              <a:spcPct val="0"/>
            </a:spcBef>
            <a:spcAft>
              <a:spcPct val="35000"/>
            </a:spcAft>
            <a:buNone/>
          </a:pPr>
          <a:r>
            <a:rPr kumimoji="0" lang="en-GB" sz="1600" b="0" i="0" u="none" strike="noStrike" kern="1200" cap="none" spc="0" normalizeH="0" baseline="0" noProof="0">
              <a:ln>
                <a:noFill/>
              </a:ln>
              <a:solidFill>
                <a:schemeClr val="tx1"/>
              </a:solidFill>
              <a:effectLst/>
              <a:uLnTx/>
              <a:uFillTx/>
              <a:latin typeface="+mn-lt"/>
              <a:ea typeface="+mn-ea"/>
              <a:cs typeface="Arial" panose="020B0604020202020204" pitchFamily="34" charset="0"/>
              <a:sym typeface="Raleway"/>
            </a:rPr>
            <a:t>Aim 1: </a:t>
          </a:r>
          <a:r>
            <a:rPr lang="en-GB" sz="1600" b="0" kern="1200">
              <a:solidFill>
                <a:schemeClr val="tx1"/>
              </a:solidFill>
              <a:latin typeface="+mn-lt"/>
              <a:cs typeface="Arial" panose="020B0604020202020204" pitchFamily="34" charset="0"/>
              <a:sym typeface="Raleway"/>
            </a:rPr>
            <a:t>Support institutions in responding to the financial crisis</a:t>
          </a:r>
          <a:endParaRPr lang="en-US" sz="1600" b="0" kern="1200">
            <a:solidFill>
              <a:schemeClr val="tx1"/>
            </a:solidFill>
            <a:latin typeface="+mn-lt"/>
          </a:endParaRPr>
        </a:p>
        <a:p>
          <a:pPr marL="0" lvl="0" indent="0" algn="l" defTabSz="711200">
            <a:lnSpc>
              <a:spcPct val="100000"/>
            </a:lnSpc>
            <a:spcBef>
              <a:spcPct val="0"/>
            </a:spcBef>
            <a:spcAft>
              <a:spcPct val="35000"/>
            </a:spcAft>
            <a:buNone/>
          </a:pPr>
          <a:r>
            <a:rPr lang="en-GB" sz="1600" b="0" kern="1200">
              <a:solidFill>
                <a:schemeClr val="tx1"/>
              </a:solidFill>
              <a:latin typeface="+mn-lt"/>
              <a:ea typeface="+mn-ea"/>
            </a:rPr>
            <a:t>Aim 2: Enable more inclusive participation in open research</a:t>
          </a:r>
          <a:endParaRPr lang="en-US" sz="1600" b="0" kern="1200">
            <a:solidFill>
              <a:schemeClr val="tx1"/>
            </a:solidFill>
            <a:latin typeface="+mn-lt"/>
          </a:endParaRPr>
        </a:p>
      </dsp:txBody>
      <dsp:txXfrm>
        <a:off x="6590372" y="2118007"/>
        <a:ext cx="4553437" cy="2016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D67DB-2C25-4E6C-BBFB-7AC8C291BA9F}">
      <dsp:nvSpPr>
        <dsp:cNvPr id="0" name=""/>
        <dsp:cNvSpPr/>
      </dsp:nvSpPr>
      <dsp:spPr>
        <a:xfrm>
          <a:off x="0" y="1860"/>
          <a:ext cx="1016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F0AFF7-6AFE-4E06-AE35-81AE5929D1D4}">
      <dsp:nvSpPr>
        <dsp:cNvPr id="0" name=""/>
        <dsp:cNvSpPr/>
      </dsp:nvSpPr>
      <dsp:spPr>
        <a:xfrm>
          <a:off x="0" y="1860"/>
          <a:ext cx="10160000" cy="12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Alongside involvement in SCOAP</a:t>
          </a:r>
          <a:r>
            <a:rPr lang="en-GB" sz="2600" kern="1200" baseline="30000"/>
            <a:t>3</a:t>
          </a:r>
          <a:r>
            <a:rPr lang="en-GB" sz="2600" kern="1200"/>
            <a:t>, we also have agreements with most SCOAP</a:t>
          </a:r>
          <a:r>
            <a:rPr lang="en-GB" sz="2600" kern="1200" baseline="30000"/>
            <a:t>3</a:t>
          </a:r>
          <a:r>
            <a:rPr lang="en-GB" sz="2600" kern="1200"/>
            <a:t> publishers.</a:t>
          </a:r>
          <a:endParaRPr lang="en-US" sz="2600" kern="1200"/>
        </a:p>
      </dsp:txBody>
      <dsp:txXfrm>
        <a:off x="0" y="1860"/>
        <a:ext cx="10160000" cy="1268760"/>
      </dsp:txXfrm>
    </dsp:sp>
    <dsp:sp modelId="{D743D85E-8E89-4D89-B3FC-95BFC543B467}">
      <dsp:nvSpPr>
        <dsp:cNvPr id="0" name=""/>
        <dsp:cNvSpPr/>
      </dsp:nvSpPr>
      <dsp:spPr>
        <a:xfrm>
          <a:off x="0" y="1270620"/>
          <a:ext cx="1016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C66EEC-F0F1-45F7-AC32-182D3F66AC77}">
      <dsp:nvSpPr>
        <dsp:cNvPr id="0" name=""/>
        <dsp:cNvSpPr/>
      </dsp:nvSpPr>
      <dsp:spPr>
        <a:xfrm>
          <a:off x="0" y="1270620"/>
          <a:ext cx="10160000" cy="12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SCOAP</a:t>
          </a:r>
          <a:r>
            <a:rPr lang="en-GB" sz="2600" kern="1200" baseline="30000"/>
            <a:t>3</a:t>
          </a:r>
          <a:r>
            <a:rPr lang="en-GB" sz="2600" kern="1200"/>
            <a:t>’s new Open Science Mechanism can complement the use of the “How Equitable Is It?” tool to assess publisher models</a:t>
          </a:r>
          <a:endParaRPr lang="en-US" sz="2600" kern="1200"/>
        </a:p>
      </dsp:txBody>
      <dsp:txXfrm>
        <a:off x="0" y="1270620"/>
        <a:ext cx="10160000" cy="1268760"/>
      </dsp:txXfrm>
    </dsp:sp>
    <dsp:sp modelId="{462C2C4D-758F-4292-85AA-FF9082CFD1F4}">
      <dsp:nvSpPr>
        <dsp:cNvPr id="0" name=""/>
        <dsp:cNvSpPr/>
      </dsp:nvSpPr>
      <dsp:spPr>
        <a:xfrm>
          <a:off x="0" y="2539380"/>
          <a:ext cx="1016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3031BC-5DC5-4F3F-ACE9-5FB316AA2971}">
      <dsp:nvSpPr>
        <dsp:cNvPr id="0" name=""/>
        <dsp:cNvSpPr/>
      </dsp:nvSpPr>
      <dsp:spPr>
        <a:xfrm>
          <a:off x="0" y="2539380"/>
          <a:ext cx="10160000" cy="12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SCOAP</a:t>
          </a:r>
          <a:r>
            <a:rPr lang="en-GB" sz="2600" kern="1200" baseline="30000"/>
            <a:t>3</a:t>
          </a:r>
          <a:r>
            <a:rPr lang="en-GB" sz="2600" kern="1200"/>
            <a:t> assessments can also help us &amp; publishers evidence progress towards Open Science in communication with our members</a:t>
          </a:r>
          <a:endParaRPr lang="en-US" sz="2600" kern="1200"/>
        </a:p>
      </dsp:txBody>
      <dsp:txXfrm>
        <a:off x="0" y="2539380"/>
        <a:ext cx="10160000" cy="12687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416490-CC85-444F-957E-7EDE2DF62D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481A4F1-4F56-6840-97A0-5D99C0EA96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498A0A-2E8D-DF4F-9C31-A81C00E300DB}" type="datetimeFigureOut">
              <a:rPr lang="en-GB" smtClean="0"/>
              <a:t>18/06/2025</a:t>
            </a:fld>
            <a:endParaRPr lang="en-GB"/>
          </a:p>
        </p:txBody>
      </p:sp>
      <p:sp>
        <p:nvSpPr>
          <p:cNvPr id="4" name="Footer Placeholder 3">
            <a:extLst>
              <a:ext uri="{FF2B5EF4-FFF2-40B4-BE49-F238E27FC236}">
                <a16:creationId xmlns:a16="http://schemas.microsoft.com/office/drawing/2014/main" id="{EB89A510-34A7-3B44-B012-7C929876E9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C024C06-B906-CB40-A7E2-6054534BD8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633EF-120A-2C48-B885-0B1F58D5D76B}" type="slidenum">
              <a:rPr lang="en-GB" smtClean="0"/>
              <a:t>‹#›</a:t>
            </a:fld>
            <a:endParaRPr lang="en-GB"/>
          </a:p>
        </p:txBody>
      </p:sp>
    </p:spTree>
    <p:extLst>
      <p:ext uri="{BB962C8B-B14F-4D97-AF65-F5344CB8AC3E}">
        <p14:creationId xmlns:p14="http://schemas.microsoft.com/office/powerpoint/2010/main" val="103556849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2C31F-EDF8-D64C-B235-4BEA7689D6AD}" type="datetimeFigureOut">
              <a:rPr lang="en-GB" smtClean="0"/>
              <a:t>18/06/2025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1567F-F019-E948-A7D1-1F94AF06001C}" type="slidenum">
              <a:rPr lang="en-GB" smtClean="0"/>
              <a:t>‹#›</a:t>
            </a:fld>
            <a:endParaRPr lang="en-GB"/>
          </a:p>
        </p:txBody>
      </p:sp>
    </p:spTree>
    <p:extLst>
      <p:ext uri="{BB962C8B-B14F-4D97-AF65-F5344CB8AC3E}">
        <p14:creationId xmlns:p14="http://schemas.microsoft.com/office/powerpoint/2010/main" val="1780200895"/>
      </p:ext>
    </p:extLst>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mn-ea"/>
        <a:cs typeface="+mn-cs"/>
      </a:defRPr>
    </a:lvl1pPr>
    <a:lvl2pPr marL="457167"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4" algn="l" defTabSz="914332" rtl="0" eaLnBrk="1" latinLnBrk="0" hangingPunct="1">
      <a:defRPr sz="1200" kern="1200">
        <a:solidFill>
          <a:schemeClr val="tx1"/>
        </a:solidFill>
        <a:latin typeface="+mn-lt"/>
        <a:ea typeface="+mn-ea"/>
        <a:cs typeface="+mn-cs"/>
      </a:defRPr>
    </a:lvl5pPr>
    <a:lvl6pPr marL="2285830"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7"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7311567F-F019-E948-A7D1-1F94AF06001C}" type="slidenum">
              <a:rPr lang="en-GB" smtClean="0"/>
              <a:t>1</a:t>
            </a:fld>
            <a:endParaRPr lang="en-GB"/>
          </a:p>
        </p:txBody>
      </p:sp>
    </p:spTree>
    <p:extLst>
      <p:ext uri="{BB962C8B-B14F-4D97-AF65-F5344CB8AC3E}">
        <p14:creationId xmlns:p14="http://schemas.microsoft.com/office/powerpoint/2010/main" val="286020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10</a:t>
            </a:fld>
            <a:endParaRPr lang="en-GB"/>
          </a:p>
        </p:txBody>
      </p:sp>
    </p:spTree>
    <p:extLst>
      <p:ext uri="{BB962C8B-B14F-4D97-AF65-F5344CB8AC3E}">
        <p14:creationId xmlns:p14="http://schemas.microsoft.com/office/powerpoint/2010/main" val="365473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7311567F-F019-E948-A7D1-1F94AF06001C}" type="slidenum">
              <a:rPr lang="en-GB" smtClean="0"/>
              <a:t>2</a:t>
            </a:fld>
            <a:endParaRPr lang="en-GB"/>
          </a:p>
        </p:txBody>
      </p:sp>
    </p:spTree>
    <p:extLst>
      <p:ext uri="{BB962C8B-B14F-4D97-AF65-F5344CB8AC3E}">
        <p14:creationId xmlns:p14="http://schemas.microsoft.com/office/powerpoint/2010/main" val="1393257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3</a:t>
            </a:fld>
            <a:endParaRPr lang="en-GB"/>
          </a:p>
        </p:txBody>
      </p:sp>
    </p:spTree>
    <p:extLst>
      <p:ext uri="{BB962C8B-B14F-4D97-AF65-F5344CB8AC3E}">
        <p14:creationId xmlns:p14="http://schemas.microsoft.com/office/powerpoint/2010/main" val="2643242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4</a:t>
            </a:fld>
            <a:endParaRPr lang="en-GB"/>
          </a:p>
        </p:txBody>
      </p:sp>
    </p:spTree>
    <p:extLst>
      <p:ext uri="{BB962C8B-B14F-4D97-AF65-F5344CB8AC3E}">
        <p14:creationId xmlns:p14="http://schemas.microsoft.com/office/powerpoint/2010/main" val="382791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5</a:t>
            </a:fld>
            <a:endParaRPr lang="en-GB"/>
          </a:p>
        </p:txBody>
      </p:sp>
    </p:spTree>
    <p:extLst>
      <p:ext uri="{BB962C8B-B14F-4D97-AF65-F5344CB8AC3E}">
        <p14:creationId xmlns:p14="http://schemas.microsoft.com/office/powerpoint/2010/main" val="766651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7311567F-F019-E948-A7D1-1F94AF06001C}" type="slidenum">
              <a:rPr lang="en-GB" smtClean="0"/>
              <a:t>6</a:t>
            </a:fld>
            <a:endParaRPr lang="en-GB"/>
          </a:p>
        </p:txBody>
      </p:sp>
    </p:spTree>
    <p:extLst>
      <p:ext uri="{BB962C8B-B14F-4D97-AF65-F5344CB8AC3E}">
        <p14:creationId xmlns:p14="http://schemas.microsoft.com/office/powerpoint/2010/main" val="1020621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7311567F-F019-E948-A7D1-1F94AF06001C}" type="slidenum">
              <a:rPr lang="en-GB" smtClean="0"/>
              <a:t>7</a:t>
            </a:fld>
            <a:endParaRPr lang="en-GB"/>
          </a:p>
        </p:txBody>
      </p:sp>
    </p:spTree>
    <p:extLst>
      <p:ext uri="{BB962C8B-B14F-4D97-AF65-F5344CB8AC3E}">
        <p14:creationId xmlns:p14="http://schemas.microsoft.com/office/powerpoint/2010/main" val="307308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8</a:t>
            </a:fld>
            <a:endParaRPr lang="en-GB"/>
          </a:p>
        </p:txBody>
      </p:sp>
    </p:spTree>
    <p:extLst>
      <p:ext uri="{BB962C8B-B14F-4D97-AF65-F5344CB8AC3E}">
        <p14:creationId xmlns:p14="http://schemas.microsoft.com/office/powerpoint/2010/main" val="2556535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7311567F-F019-E948-A7D1-1F94AF06001C}" type="slidenum">
              <a:rPr lang="en-GB" smtClean="0"/>
              <a:t>9</a:t>
            </a:fld>
            <a:endParaRPr lang="en-GB"/>
          </a:p>
        </p:txBody>
      </p:sp>
    </p:spTree>
    <p:extLst>
      <p:ext uri="{BB962C8B-B14F-4D97-AF65-F5344CB8AC3E}">
        <p14:creationId xmlns:p14="http://schemas.microsoft.com/office/powerpoint/2010/main" val="2239133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3.jpeg"/><Relationship Id="rId16"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7.png"/><Relationship Id="rId11" Type="http://schemas.openxmlformats.org/officeDocument/2006/relationships/image" Target="../media/image2.svg"/><Relationship Id="rId5" Type="http://schemas.openxmlformats.org/officeDocument/2006/relationships/image" Target="../media/image6.svg"/><Relationship Id="rId15" Type="http://schemas.openxmlformats.org/officeDocument/2006/relationships/image" Target="../media/image14.sv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7.jpeg"/><Relationship Id="rId16" Type="http://schemas.openxmlformats.org/officeDocument/2006/relationships/image" Target="../media/image15.png"/><Relationship Id="rId1" Type="http://schemas.openxmlformats.org/officeDocument/2006/relationships/slideMaster" Target="../slideMasters/slideMaster10.xml"/><Relationship Id="rId6" Type="http://schemas.openxmlformats.org/officeDocument/2006/relationships/image" Target="../media/image7.png"/><Relationship Id="rId11" Type="http://schemas.openxmlformats.org/officeDocument/2006/relationships/image" Target="../media/image2.svg"/><Relationship Id="rId5" Type="http://schemas.openxmlformats.org/officeDocument/2006/relationships/image" Target="../media/image6.svg"/><Relationship Id="rId15" Type="http://schemas.openxmlformats.org/officeDocument/2006/relationships/image" Target="../media/image14.sv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22.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8.jpeg"/><Relationship Id="rId16" Type="http://schemas.openxmlformats.org/officeDocument/2006/relationships/image" Target="../media/image15.png"/><Relationship Id="rId1" Type="http://schemas.openxmlformats.org/officeDocument/2006/relationships/slideMaster" Target="../slideMasters/slideMaster15.xml"/><Relationship Id="rId6" Type="http://schemas.openxmlformats.org/officeDocument/2006/relationships/image" Target="../media/image21.png"/><Relationship Id="rId11" Type="http://schemas.openxmlformats.org/officeDocument/2006/relationships/image" Target="../media/image2.svg"/><Relationship Id="rId5" Type="http://schemas.openxmlformats.org/officeDocument/2006/relationships/image" Target="../media/image20.svg"/><Relationship Id="rId15" Type="http://schemas.openxmlformats.org/officeDocument/2006/relationships/image" Target="../media/image14.sv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2CC2BF-4F8C-B7EF-6688-EAFF46DE7AFA}"/>
              </a:ext>
            </a:extLst>
          </p:cNvPr>
          <p:cNvSpPr/>
          <p:nvPr userDrawn="1"/>
        </p:nvSpPr>
        <p:spPr>
          <a:xfrm>
            <a:off x="762001" y="762000"/>
            <a:ext cx="3810000" cy="3809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Jisc logo&#10;">
            <a:extLst>
              <a:ext uri="{FF2B5EF4-FFF2-40B4-BE49-F238E27FC236}">
                <a16:creationId xmlns:a16="http://schemas.microsoft.com/office/drawing/2014/main" id="{B8495066-AA9D-64C6-49C6-68774EA9B8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0" y="762000"/>
            <a:ext cx="760400" cy="760400"/>
          </a:xfrm>
          <a:prstGeom prst="rect">
            <a:avLst/>
          </a:prstGeom>
        </p:spPr>
      </p:pic>
      <p:sp>
        <p:nvSpPr>
          <p:cNvPr id="8" name="Title 1">
            <a:extLst>
              <a:ext uri="{FF2B5EF4-FFF2-40B4-BE49-F238E27FC236}">
                <a16:creationId xmlns:a16="http://schemas.microsoft.com/office/drawing/2014/main" id="{270EF7E2-252F-4573-47FB-4F461F71E841}"/>
              </a:ext>
            </a:extLst>
          </p:cNvPr>
          <p:cNvSpPr>
            <a:spLocks noGrp="1"/>
          </p:cNvSpPr>
          <p:nvPr>
            <p:ph type="title" hasCustomPrompt="1"/>
          </p:nvPr>
        </p:nvSpPr>
        <p:spPr>
          <a:xfrm>
            <a:off x="1016000" y="1023108"/>
            <a:ext cx="3302000" cy="2024892"/>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GB"/>
              <a:t>Presentation title</a:t>
            </a:r>
          </a:p>
        </p:txBody>
      </p:sp>
      <p:sp>
        <p:nvSpPr>
          <p:cNvPr id="21" name="Rectangle 20">
            <a:extLst>
              <a:ext uri="{FF2B5EF4-FFF2-40B4-BE49-F238E27FC236}">
                <a16:creationId xmlns:a16="http://schemas.microsoft.com/office/drawing/2014/main" id="{53CE50C8-9DEB-1EC3-6E15-6563DA7D903D}"/>
              </a:ext>
            </a:extLst>
          </p:cNvPr>
          <p:cNvSpPr/>
          <p:nvPr userDrawn="1"/>
        </p:nvSpPr>
        <p:spPr>
          <a:xfrm>
            <a:off x="6104238" y="770238"/>
            <a:ext cx="5325762" cy="532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D1A896E-4D7F-098E-1BD7-1B1227590346}"/>
              </a:ext>
            </a:extLst>
          </p:cNvPr>
          <p:cNvSpPr/>
          <p:nvPr userDrawn="1"/>
        </p:nvSpPr>
        <p:spPr>
          <a:xfrm rot="10800000">
            <a:off x="10668000" y="6097466"/>
            <a:ext cx="762000" cy="76053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a:extLst>
              <a:ext uri="{FF2B5EF4-FFF2-40B4-BE49-F238E27FC236}">
                <a16:creationId xmlns:a16="http://schemas.microsoft.com/office/drawing/2014/main" id="{CBE579FA-347E-9693-DFB7-D512FA075D77}"/>
              </a:ext>
            </a:extLst>
          </p:cNvPr>
          <p:cNvSpPr>
            <a:spLocks noGrp="1"/>
          </p:cNvSpPr>
          <p:nvPr userDrawn="1">
            <p:ph type="body" sz="quarter" idx="11" hasCustomPrompt="1"/>
          </p:nvPr>
        </p:nvSpPr>
        <p:spPr>
          <a:xfrm>
            <a:off x="1016000" y="3317510"/>
            <a:ext cx="3302000" cy="1000490"/>
          </a:xfrm>
          <a:prstGeom prst="rect">
            <a:avLst/>
          </a:prstGeom>
        </p:spPr>
        <p:txBody>
          <a:bodyPr lIns="0" anchor="b"/>
          <a:lstStyle>
            <a:lvl1pPr marL="0" indent="0">
              <a:buFontTx/>
              <a:buNone/>
              <a:defRPr sz="2000">
                <a:solidFill>
                  <a:schemeClr val="tx1"/>
                </a:solidFill>
              </a:defRPr>
            </a:lvl1pPr>
          </a:lstStyle>
          <a:p>
            <a:pPr lvl="0"/>
            <a:r>
              <a:rPr lang="en-GB"/>
              <a:t>Speaker name and title</a:t>
            </a:r>
          </a:p>
        </p:txBody>
      </p:sp>
      <p:sp>
        <p:nvSpPr>
          <p:cNvPr id="7" name="Picture Placeholder 6">
            <a:extLst>
              <a:ext uri="{FF2B5EF4-FFF2-40B4-BE49-F238E27FC236}">
                <a16:creationId xmlns:a16="http://schemas.microsoft.com/office/drawing/2014/main" id="{9DA7718E-4FA0-E667-4218-5AFD9200AAFE}"/>
              </a:ext>
            </a:extLst>
          </p:cNvPr>
          <p:cNvSpPr>
            <a:spLocks noGrp="1"/>
          </p:cNvSpPr>
          <p:nvPr userDrawn="1">
            <p:ph type="pic" sz="quarter" idx="12" hasCustomPrompt="1"/>
          </p:nvPr>
        </p:nvSpPr>
        <p:spPr>
          <a:xfrm>
            <a:off x="6604000" y="1270000"/>
            <a:ext cx="4318000" cy="4318000"/>
          </a:xfrm>
          <a:prstGeom prst="rect">
            <a:avLst/>
          </a:prstGeom>
        </p:spPr>
        <p:txBody>
          <a:bodyPr/>
          <a:lstStyle>
            <a:lvl1pPr marL="0" indent="0" algn="ctr">
              <a:buNone/>
              <a:defRPr sz="2000"/>
            </a:lvl1pPr>
          </a:lstStyle>
          <a:p>
            <a:r>
              <a:rPr lang="en-GB"/>
              <a:t>Insert cover image here</a:t>
            </a:r>
          </a:p>
        </p:txBody>
      </p:sp>
    </p:spTree>
    <p:extLst>
      <p:ext uri="{BB962C8B-B14F-4D97-AF65-F5344CB8AC3E}">
        <p14:creationId xmlns:p14="http://schemas.microsoft.com/office/powerpoint/2010/main" val="288441954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bold</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10160001" cy="255600"/>
          </a:xfrm>
          <a:prstGeom prst="rect">
            <a:avLst/>
          </a:prstGeom>
        </p:spPr>
        <p:txBody>
          <a:bodyPr lIns="0" tIns="0" rIns="0" bIns="0" anchor="t" anchorCtr="0"/>
          <a:lstStyle>
            <a:lvl1pPr marL="0" indent="0">
              <a:buNone/>
              <a:defRPr sz="2000" b="1" i="0">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10160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grpSp>
        <p:nvGrpSpPr>
          <p:cNvPr id="9" name="Group 8">
            <a:extLst>
              <a:ext uri="{FF2B5EF4-FFF2-40B4-BE49-F238E27FC236}">
                <a16:creationId xmlns:a16="http://schemas.microsoft.com/office/drawing/2014/main" id="{E78DA152-DC73-1933-89AC-293A1B45523A}"/>
              </a:ext>
              <a:ext uri="{C183D7F6-B498-43B3-948B-1728B52AA6E4}">
                <adec:decorative xmlns:adec="http://schemas.microsoft.com/office/drawing/2017/decorative" val="1"/>
              </a:ext>
            </a:extLst>
          </p:cNvPr>
          <p:cNvGrpSpPr/>
          <p:nvPr userDrawn="1"/>
        </p:nvGrpSpPr>
        <p:grpSpPr>
          <a:xfrm>
            <a:off x="11684000" y="4826000"/>
            <a:ext cx="508001" cy="1016000"/>
            <a:chOff x="11684000" y="4826000"/>
            <a:chExt cx="508001" cy="1016000"/>
          </a:xfrm>
        </p:grpSpPr>
        <p:sp>
          <p:nvSpPr>
            <p:cNvPr id="3" name="Rectangle 2">
              <a:extLst>
                <a:ext uri="{FF2B5EF4-FFF2-40B4-BE49-F238E27FC236}">
                  <a16:creationId xmlns:a16="http://schemas.microsoft.com/office/drawing/2014/main" id="{428FD3CA-9E3A-DA78-2574-436973965711}"/>
                </a:ext>
                <a:ext uri="{C183D7F6-B498-43B3-948B-1728B52AA6E4}">
                  <adec:decorative xmlns:adec="http://schemas.microsoft.com/office/drawing/2017/decorative" val="1"/>
                </a:ext>
              </a:extLst>
            </p:cNvPr>
            <p:cNvSpPr/>
            <p:nvPr userDrawn="1"/>
          </p:nvSpPr>
          <p:spPr>
            <a:xfrm rot="10800000">
              <a:off x="11684000" y="5333999"/>
              <a:ext cx="508001" cy="5080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379EB88-1A47-5832-2A70-69A019041FE5}"/>
                </a:ext>
                <a:ext uri="{C183D7F6-B498-43B3-948B-1728B52AA6E4}">
                  <adec:decorative xmlns:adec="http://schemas.microsoft.com/office/drawing/2017/decorative" val="1"/>
                </a:ext>
              </a:extLst>
            </p:cNvPr>
            <p:cNvSpPr/>
            <p:nvPr userDrawn="1"/>
          </p:nvSpPr>
          <p:spPr>
            <a:xfrm rot="10800000">
              <a:off x="11684000" y="4826000"/>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8433316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bold</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5334001" cy="255600"/>
          </a:xfrm>
          <a:prstGeom prst="rect">
            <a:avLst/>
          </a:prstGeom>
        </p:spPr>
        <p:txBody>
          <a:bodyPr lIns="0" tIns="0" rIns="0" bIns="0" anchor="t" anchorCtr="0"/>
          <a:lstStyle>
            <a:lvl1pPr marL="0" indent="0">
              <a:buNone/>
              <a:defRPr sz="2000" b="1" i="0">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5334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D9801A46-6D95-A0FE-8F77-657D623F62C7}"/>
              </a:ext>
            </a:extLst>
          </p:cNvPr>
          <p:cNvSpPr>
            <a:spLocks noGrp="1"/>
          </p:cNvSpPr>
          <p:nvPr>
            <p:ph idx="14" hasCustomPrompt="1"/>
          </p:nvPr>
        </p:nvSpPr>
        <p:spPr>
          <a:xfrm>
            <a:off x="6352903" y="2031999"/>
            <a:ext cx="5334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2">
            <a:extLst>
              <a:ext uri="{FF2B5EF4-FFF2-40B4-BE49-F238E27FC236}">
                <a16:creationId xmlns:a16="http://schemas.microsoft.com/office/drawing/2014/main" id="{4B74589B-7F48-0071-2B7C-6D1D00946EB7}"/>
              </a:ext>
            </a:extLst>
          </p:cNvPr>
          <p:cNvSpPr>
            <a:spLocks noGrp="1"/>
          </p:cNvSpPr>
          <p:nvPr>
            <p:ph type="body" idx="15" hasCustomPrompt="1"/>
          </p:nvPr>
        </p:nvSpPr>
        <p:spPr>
          <a:xfrm>
            <a:off x="6352903" y="1524000"/>
            <a:ext cx="5334001" cy="255600"/>
          </a:xfrm>
          <a:prstGeom prst="rect">
            <a:avLst/>
          </a:prstGeom>
        </p:spPr>
        <p:txBody>
          <a:bodyPr lIns="0" tIns="0" rIns="0" bIns="0" anchor="t" anchorCtr="0"/>
          <a:lstStyle>
            <a:lvl1pPr marL="0" indent="0">
              <a:buNone/>
              <a:defRPr sz="2000" b="1" i="0">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grpSp>
        <p:nvGrpSpPr>
          <p:cNvPr id="9" name="Group 8">
            <a:extLst>
              <a:ext uri="{FF2B5EF4-FFF2-40B4-BE49-F238E27FC236}">
                <a16:creationId xmlns:a16="http://schemas.microsoft.com/office/drawing/2014/main" id="{3D1C2548-2599-74CA-A48F-E04E5463B9A2}"/>
              </a:ext>
              <a:ext uri="{C183D7F6-B498-43B3-948B-1728B52AA6E4}">
                <adec:decorative xmlns:adec="http://schemas.microsoft.com/office/drawing/2017/decorative" val="1"/>
              </a:ext>
            </a:extLst>
          </p:cNvPr>
          <p:cNvGrpSpPr/>
          <p:nvPr userDrawn="1"/>
        </p:nvGrpSpPr>
        <p:grpSpPr>
          <a:xfrm>
            <a:off x="11176000" y="3"/>
            <a:ext cx="1016000" cy="1016002"/>
            <a:chOff x="11176000" y="3"/>
            <a:chExt cx="1016000" cy="1016002"/>
          </a:xfrm>
        </p:grpSpPr>
        <p:sp>
          <p:nvSpPr>
            <p:cNvPr id="10" name="Rectangle 9">
              <a:extLst>
                <a:ext uri="{FF2B5EF4-FFF2-40B4-BE49-F238E27FC236}">
                  <a16:creationId xmlns:a16="http://schemas.microsoft.com/office/drawing/2014/main" id="{0D62C882-2A69-F748-3C81-589891B1E4A2}"/>
                </a:ext>
                <a:ext uri="{C183D7F6-B498-43B3-948B-1728B52AA6E4}">
                  <adec:decorative xmlns:adec="http://schemas.microsoft.com/office/drawing/2017/decorative" val="1"/>
                </a:ext>
              </a:extLst>
            </p:cNvPr>
            <p:cNvSpPr/>
            <p:nvPr userDrawn="1"/>
          </p:nvSpPr>
          <p:spPr>
            <a:xfrm rot="16200000">
              <a:off x="11176000" y="3"/>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0C5E306-FF5E-59E6-1425-2F0D7D1F5090}"/>
                </a:ext>
                <a:ext uri="{C183D7F6-B498-43B3-948B-1728B52AA6E4}">
                  <adec:decorative xmlns:adec="http://schemas.microsoft.com/office/drawing/2017/decorative" val="1"/>
                </a:ext>
              </a:extLst>
            </p:cNvPr>
            <p:cNvSpPr/>
            <p:nvPr userDrawn="1"/>
          </p:nvSpPr>
          <p:spPr>
            <a:xfrm rot="16200000">
              <a:off x="11683999" y="6"/>
              <a:ext cx="508001" cy="5080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48C8E8E-E78E-024F-C737-79C115B34A21}"/>
                </a:ext>
                <a:ext uri="{C183D7F6-B498-43B3-948B-1728B52AA6E4}">
                  <adec:decorative xmlns:adec="http://schemas.microsoft.com/office/drawing/2017/decorative" val="1"/>
                </a:ext>
              </a:extLst>
            </p:cNvPr>
            <p:cNvSpPr/>
            <p:nvPr userDrawn="1"/>
          </p:nvSpPr>
          <p:spPr>
            <a:xfrm rot="16200000">
              <a:off x="11683999" y="508004"/>
              <a:ext cx="508001" cy="50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6670161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COLUMN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414000" cy="481714"/>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bold</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2"/>
            <a:ext cx="6858000" cy="253997"/>
          </a:xfrm>
          <a:prstGeom prst="rect">
            <a:avLst/>
          </a:prstGeom>
        </p:spPr>
        <p:txBody>
          <a:bodyPr lIns="0" tIns="0" rIns="0" bIns="0" anchor="t" anchorCtr="0"/>
          <a:lstStyle>
            <a:lvl1pPr marL="0" indent="0">
              <a:buNone/>
              <a:defRPr sz="2000" b="1" i="0">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6858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7873601" y="2032003"/>
            <a:ext cx="3810399" cy="3809998"/>
          </a:xfrm>
          <a:prstGeom prst="rect">
            <a:avLst/>
          </a:prstGeom>
          <a:solidFill>
            <a:schemeClr val="bg1">
              <a:lumMod val="95000"/>
            </a:schemeClr>
          </a:solidFill>
          <a:ln w="508000">
            <a:noFill/>
            <a:miter lim="800000"/>
          </a:ln>
        </p:spPr>
        <p:txBody>
          <a:bodyPr/>
          <a:lstStyle>
            <a:lvl1pPr marL="0" indent="0">
              <a:buNone/>
              <a:defRPr sz="2000">
                <a:latin typeface="Roboto" panose="02000000000000000000" pitchFamily="2" charset="0"/>
                <a:ea typeface="Roboto" panose="02000000000000000000" pitchFamily="2" charset="0"/>
              </a:defRPr>
            </a:lvl1pPr>
          </a:lstStyle>
          <a:p>
            <a:r>
              <a:rPr lang="en-GB"/>
              <a:t>Insert image </a:t>
            </a:r>
            <a:br>
              <a:rPr lang="en-GB"/>
            </a:br>
            <a:endParaRPr lang="en-GB"/>
          </a:p>
        </p:txBody>
      </p:sp>
      <p:grpSp>
        <p:nvGrpSpPr>
          <p:cNvPr id="4" name="Group 3">
            <a:extLst>
              <a:ext uri="{FF2B5EF4-FFF2-40B4-BE49-F238E27FC236}">
                <a16:creationId xmlns:a16="http://schemas.microsoft.com/office/drawing/2014/main" id="{D9621AFC-6EEE-5CB9-7D0C-EC257D494978}"/>
              </a:ext>
              <a:ext uri="{C183D7F6-B498-43B3-948B-1728B52AA6E4}">
                <adec:decorative xmlns:adec="http://schemas.microsoft.com/office/drawing/2017/decorative" val="1"/>
              </a:ext>
            </a:extLst>
          </p:cNvPr>
          <p:cNvGrpSpPr/>
          <p:nvPr userDrawn="1"/>
        </p:nvGrpSpPr>
        <p:grpSpPr>
          <a:xfrm>
            <a:off x="11683999" y="1524002"/>
            <a:ext cx="508003" cy="1523955"/>
            <a:chOff x="11683999" y="1524002"/>
            <a:chExt cx="508003" cy="1523955"/>
          </a:xfrm>
        </p:grpSpPr>
        <p:sp>
          <p:nvSpPr>
            <p:cNvPr id="9" name="Rectangle 8">
              <a:extLst>
                <a:ext uri="{FF2B5EF4-FFF2-40B4-BE49-F238E27FC236}">
                  <a16:creationId xmlns:a16="http://schemas.microsoft.com/office/drawing/2014/main" id="{4FFDE108-9F01-AB46-00DC-D51BF0B0B929}"/>
                </a:ext>
                <a:ext uri="{C183D7F6-B498-43B3-948B-1728B52AA6E4}">
                  <adec:decorative xmlns:adec="http://schemas.microsoft.com/office/drawing/2017/decorative" val="1"/>
                </a:ext>
              </a:extLst>
            </p:cNvPr>
            <p:cNvSpPr/>
            <p:nvPr userDrawn="1"/>
          </p:nvSpPr>
          <p:spPr>
            <a:xfrm rot="16200000">
              <a:off x="11684001" y="2539956"/>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BE0D5CD-7082-88A0-75F7-1C300BDD41FF}"/>
                </a:ext>
                <a:ext uri="{C183D7F6-B498-43B3-948B-1728B52AA6E4}">
                  <adec:decorative xmlns:adec="http://schemas.microsoft.com/office/drawing/2017/decorative" val="1"/>
                </a:ext>
              </a:extLst>
            </p:cNvPr>
            <p:cNvSpPr/>
            <p:nvPr userDrawn="1"/>
          </p:nvSpPr>
          <p:spPr>
            <a:xfrm rot="16200000">
              <a:off x="11683999" y="2031979"/>
              <a:ext cx="508001" cy="5080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36853A9-3B50-F3C9-0E5A-0E1C3A655F1C}"/>
                </a:ext>
                <a:ext uri="{C183D7F6-B498-43B3-948B-1728B52AA6E4}">
                  <adec:decorative xmlns:adec="http://schemas.microsoft.com/office/drawing/2017/decorative" val="1"/>
                </a:ext>
              </a:extLst>
            </p:cNvPr>
            <p:cNvSpPr/>
            <p:nvPr userDrawn="1"/>
          </p:nvSpPr>
          <p:spPr>
            <a:xfrm rot="16200000">
              <a:off x="11683999" y="1524002"/>
              <a:ext cx="508001" cy="50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8198572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COLUMN AND 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4826000" cy="481714"/>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bold</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0"/>
            <a:ext cx="4826000" cy="254000"/>
          </a:xfrm>
          <a:prstGeom prst="rect">
            <a:avLst/>
          </a:prstGeom>
        </p:spPr>
        <p:txBody>
          <a:bodyPr lIns="0" tIns="0" rIns="0" bIns="0" anchor="t" anchorCtr="0"/>
          <a:lstStyle>
            <a:lvl1pPr marL="0" indent="0">
              <a:buNone/>
              <a:defRPr sz="2000" b="1" i="0">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4826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842000" y="0"/>
            <a:ext cx="5842117" cy="5841623"/>
          </a:xfrm>
          <a:prstGeom prst="rect">
            <a:avLst/>
          </a:prstGeom>
          <a:solidFill>
            <a:schemeClr val="bg1">
              <a:lumMod val="95000"/>
            </a:schemeClr>
          </a:solidFill>
          <a:ln w="508000">
            <a:noFill/>
            <a:miter lim="800000"/>
          </a:ln>
        </p:spPr>
        <p:txBody>
          <a:bodyPr/>
          <a:lstStyle>
            <a:lvl1pPr marL="0" indent="0">
              <a:buNone/>
              <a:defRPr sz="2000">
                <a:latin typeface="Roboto" panose="02000000000000000000" pitchFamily="2" charset="0"/>
                <a:ea typeface="Roboto" panose="02000000000000000000" pitchFamily="2" charset="0"/>
              </a:defRPr>
            </a:lvl1pPr>
          </a:lstStyle>
          <a:p>
            <a:r>
              <a:rPr lang="en-GB"/>
              <a:t>Insert image </a:t>
            </a:r>
          </a:p>
        </p:txBody>
      </p:sp>
      <p:grpSp>
        <p:nvGrpSpPr>
          <p:cNvPr id="9" name="Group 8">
            <a:extLst>
              <a:ext uri="{FF2B5EF4-FFF2-40B4-BE49-F238E27FC236}">
                <a16:creationId xmlns:a16="http://schemas.microsoft.com/office/drawing/2014/main" id="{57EA624B-0E8E-2F14-ECFA-C0AA0C9C926E}"/>
              </a:ext>
              <a:ext uri="{C183D7F6-B498-43B3-948B-1728B52AA6E4}">
                <adec:decorative xmlns:adec="http://schemas.microsoft.com/office/drawing/2017/decorative" val="1"/>
              </a:ext>
            </a:extLst>
          </p:cNvPr>
          <p:cNvGrpSpPr/>
          <p:nvPr userDrawn="1"/>
        </p:nvGrpSpPr>
        <p:grpSpPr>
          <a:xfrm>
            <a:off x="11684117" y="4318000"/>
            <a:ext cx="508001" cy="1523623"/>
            <a:chOff x="11684117" y="4318000"/>
            <a:chExt cx="508001" cy="1523623"/>
          </a:xfrm>
        </p:grpSpPr>
        <p:sp>
          <p:nvSpPr>
            <p:cNvPr id="4" name="Rectangle 3">
              <a:extLst>
                <a:ext uri="{FF2B5EF4-FFF2-40B4-BE49-F238E27FC236}">
                  <a16:creationId xmlns:a16="http://schemas.microsoft.com/office/drawing/2014/main" id="{54579711-D799-B1C8-4F15-B13FE2260393}"/>
                </a:ext>
                <a:ext uri="{C183D7F6-B498-43B3-948B-1728B52AA6E4}">
                  <adec:decorative xmlns:adec="http://schemas.microsoft.com/office/drawing/2017/decorative" val="1"/>
                </a:ext>
              </a:extLst>
            </p:cNvPr>
            <p:cNvSpPr/>
            <p:nvPr userDrawn="1"/>
          </p:nvSpPr>
          <p:spPr>
            <a:xfrm rot="16200000">
              <a:off x="11684117" y="5333622"/>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DE3DB07-14C1-3054-F67B-5F57958ABE07}"/>
                </a:ext>
                <a:ext uri="{C183D7F6-B498-43B3-948B-1728B52AA6E4}">
                  <adec:decorative xmlns:adec="http://schemas.microsoft.com/office/drawing/2017/decorative" val="1"/>
                </a:ext>
              </a:extLst>
            </p:cNvPr>
            <p:cNvSpPr/>
            <p:nvPr userDrawn="1"/>
          </p:nvSpPr>
          <p:spPr>
            <a:xfrm rot="16200000">
              <a:off x="11684117" y="4825811"/>
              <a:ext cx="508001" cy="5080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F994D1E-5EFD-912B-5855-FE9AC1A3BBA9}"/>
                </a:ext>
                <a:ext uri="{C183D7F6-B498-43B3-948B-1728B52AA6E4}">
                  <adec:decorative xmlns:adec="http://schemas.microsoft.com/office/drawing/2017/decorative" val="1"/>
                </a:ext>
              </a:extLst>
            </p:cNvPr>
            <p:cNvSpPr/>
            <p:nvPr userDrawn="1"/>
          </p:nvSpPr>
          <p:spPr>
            <a:xfrm rot="16200000">
              <a:off x="11684117" y="4318000"/>
              <a:ext cx="508001" cy="50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7715071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1176000" cy="481714"/>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bold</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08000" y="1524377"/>
            <a:ext cx="11176000" cy="4317624"/>
          </a:xfrm>
          <a:prstGeom prst="rect">
            <a:avLst/>
          </a:prstGeom>
          <a:solidFill>
            <a:schemeClr val="bg1">
              <a:lumMod val="95000"/>
            </a:schemeClr>
          </a:solidFill>
          <a:ln w="508000">
            <a:noFill/>
            <a:miter lim="800000"/>
          </a:ln>
        </p:spPr>
        <p:txBody>
          <a:bodyPr/>
          <a:lstStyle>
            <a:lvl1pPr marL="0" indent="0">
              <a:buNone/>
              <a:defRPr sz="2000">
                <a:latin typeface="Roboto" panose="02000000000000000000" pitchFamily="2" charset="0"/>
                <a:ea typeface="Roboto" panose="02000000000000000000" pitchFamily="2" charset="0"/>
              </a:defRPr>
            </a:lvl1pPr>
          </a:lstStyle>
          <a:p>
            <a:r>
              <a:rPr lang="en-GB"/>
              <a:t>Insert image</a:t>
            </a:r>
          </a:p>
        </p:txBody>
      </p:sp>
      <p:sp>
        <p:nvSpPr>
          <p:cNvPr id="9" name="Rectangle 8">
            <a:extLst>
              <a:ext uri="{FF2B5EF4-FFF2-40B4-BE49-F238E27FC236}">
                <a16:creationId xmlns:a16="http://schemas.microsoft.com/office/drawing/2014/main" id="{893B14B4-3F6F-7C7D-D8C4-736FD08E2540}"/>
              </a:ext>
              <a:ext uri="{C183D7F6-B498-43B3-948B-1728B52AA6E4}">
                <adec:decorative xmlns:adec="http://schemas.microsoft.com/office/drawing/2017/decorative" val="1"/>
              </a:ext>
            </a:extLst>
          </p:cNvPr>
          <p:cNvSpPr/>
          <p:nvPr userDrawn="1"/>
        </p:nvSpPr>
        <p:spPr>
          <a:xfrm rot="16200000">
            <a:off x="11684117" y="5334000"/>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007108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TAKEAWAY LIGH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15620" y="515620"/>
            <a:ext cx="10914380" cy="500380"/>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Key takeaway header</a:t>
            </a:r>
            <a:endParaRPr lang="en-GB"/>
          </a:p>
        </p:txBody>
      </p:sp>
      <p:sp>
        <p:nvSpPr>
          <p:cNvPr id="4" name="Footer Placeholder 4">
            <a:extLst>
              <a:ext uri="{FF2B5EF4-FFF2-40B4-BE49-F238E27FC236}">
                <a16:creationId xmlns:a16="http://schemas.microsoft.com/office/drawing/2014/main" id="{FD4FE870-67DB-4B70-C5F0-FE16FE29329E}"/>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bold</a:t>
            </a:r>
          </a:p>
        </p:txBody>
      </p:sp>
      <p:sp>
        <p:nvSpPr>
          <p:cNvPr id="7" name="Slide Number Placeholder 5">
            <a:extLst>
              <a:ext uri="{FF2B5EF4-FFF2-40B4-BE49-F238E27FC236}">
                <a16:creationId xmlns:a16="http://schemas.microsoft.com/office/drawing/2014/main" id="{E439BDCB-9914-3E26-FD33-90EC58980248}"/>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
        <p:nvSpPr>
          <p:cNvPr id="5" name="Text Placeholder 5">
            <a:extLst>
              <a:ext uri="{FF2B5EF4-FFF2-40B4-BE49-F238E27FC236}">
                <a16:creationId xmlns:a16="http://schemas.microsoft.com/office/drawing/2014/main" id="{12C3C264-1EB3-7E97-6999-6B931A360C6A}"/>
              </a:ext>
            </a:extLst>
          </p:cNvPr>
          <p:cNvSpPr>
            <a:spLocks noGrp="1"/>
          </p:cNvSpPr>
          <p:nvPr>
            <p:ph type="body" sz="quarter" idx="10" hasCustomPrompt="1"/>
          </p:nvPr>
        </p:nvSpPr>
        <p:spPr>
          <a:xfrm>
            <a:off x="508000" y="2032000"/>
            <a:ext cx="3556000" cy="3556000"/>
          </a:xfrm>
          <a:prstGeom prst="rect">
            <a:avLst/>
          </a:prstGeom>
          <a:solidFill>
            <a:schemeClr val="accent1"/>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a:t>Key takeaway 1</a:t>
            </a:r>
            <a:endParaRPr lang="en-GB"/>
          </a:p>
        </p:txBody>
      </p:sp>
      <p:sp>
        <p:nvSpPr>
          <p:cNvPr id="6" name="Text Placeholder 5">
            <a:extLst>
              <a:ext uri="{FF2B5EF4-FFF2-40B4-BE49-F238E27FC236}">
                <a16:creationId xmlns:a16="http://schemas.microsoft.com/office/drawing/2014/main" id="{33DF6B26-00EF-C637-53C4-802DA5C94981}"/>
              </a:ext>
            </a:extLst>
          </p:cNvPr>
          <p:cNvSpPr>
            <a:spLocks noGrp="1"/>
          </p:cNvSpPr>
          <p:nvPr>
            <p:ph type="body" sz="quarter" idx="11" hasCustomPrompt="1"/>
          </p:nvPr>
        </p:nvSpPr>
        <p:spPr>
          <a:xfrm>
            <a:off x="4318000" y="2032000"/>
            <a:ext cx="3556000" cy="3556000"/>
          </a:xfrm>
          <a:prstGeom prst="rect">
            <a:avLst/>
          </a:prstGeom>
          <a:solidFill>
            <a:schemeClr val="accent1"/>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a:t>Key takeaway 2</a:t>
            </a:r>
            <a:endParaRPr lang="en-GB"/>
          </a:p>
        </p:txBody>
      </p:sp>
      <p:sp>
        <p:nvSpPr>
          <p:cNvPr id="8" name="Text Placeholder 5">
            <a:extLst>
              <a:ext uri="{FF2B5EF4-FFF2-40B4-BE49-F238E27FC236}">
                <a16:creationId xmlns:a16="http://schemas.microsoft.com/office/drawing/2014/main" id="{99C52DAE-17AF-136B-ED57-819462436426}"/>
              </a:ext>
            </a:extLst>
          </p:cNvPr>
          <p:cNvSpPr>
            <a:spLocks noGrp="1"/>
          </p:cNvSpPr>
          <p:nvPr>
            <p:ph type="body" sz="quarter" idx="12" hasCustomPrompt="1"/>
          </p:nvPr>
        </p:nvSpPr>
        <p:spPr>
          <a:xfrm>
            <a:off x="8128000" y="2032000"/>
            <a:ext cx="3556000" cy="3556000"/>
          </a:xfrm>
          <a:prstGeom prst="rect">
            <a:avLst/>
          </a:prstGeom>
          <a:solidFill>
            <a:schemeClr val="accent1"/>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a:t>Key takeaway 3</a:t>
            </a:r>
            <a:endParaRPr lang="en-GB"/>
          </a:p>
        </p:txBody>
      </p:sp>
    </p:spTree>
    <p:extLst>
      <p:ext uri="{BB962C8B-B14F-4D97-AF65-F5344CB8AC3E}">
        <p14:creationId xmlns:p14="http://schemas.microsoft.com/office/powerpoint/2010/main" val="149230156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SOURCES">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2E1DB7B-E739-0333-3CA8-8A9FD9496246}"/>
              </a:ext>
            </a:extLst>
          </p:cNvPr>
          <p:cNvSpPr>
            <a:spLocks noGrp="1"/>
          </p:cNvSpPr>
          <p:nvPr>
            <p:ph type="pic" sz="quarter" idx="10" hasCustomPrompt="1"/>
          </p:nvPr>
        </p:nvSpPr>
        <p:spPr>
          <a:xfrm>
            <a:off x="508000" y="2032000"/>
            <a:ext cx="2032000" cy="2032000"/>
          </a:xfrm>
          <a:prstGeom prst="rect">
            <a:avLst/>
          </a:prstGeom>
        </p:spPr>
        <p:txBody>
          <a:bodyPr/>
          <a:lstStyle>
            <a:lvl1pPr marL="0" indent="0" algn="ctr">
              <a:buNone/>
              <a:defRPr sz="2000"/>
            </a:lvl1pPr>
          </a:lstStyle>
          <a:p>
            <a:r>
              <a:rPr lang="en-GB"/>
              <a:t>Click to insert QR code</a:t>
            </a:r>
          </a:p>
        </p:txBody>
      </p:sp>
      <p:sp>
        <p:nvSpPr>
          <p:cNvPr id="5" name="Picture Placeholder 3">
            <a:extLst>
              <a:ext uri="{FF2B5EF4-FFF2-40B4-BE49-F238E27FC236}">
                <a16:creationId xmlns:a16="http://schemas.microsoft.com/office/drawing/2014/main" id="{785A4F85-67CD-2B4E-643B-5741F4BA92FA}"/>
              </a:ext>
            </a:extLst>
          </p:cNvPr>
          <p:cNvSpPr>
            <a:spLocks noGrp="1"/>
          </p:cNvSpPr>
          <p:nvPr>
            <p:ph type="pic" sz="quarter" idx="11" hasCustomPrompt="1"/>
          </p:nvPr>
        </p:nvSpPr>
        <p:spPr>
          <a:xfrm>
            <a:off x="3556000" y="2032000"/>
            <a:ext cx="2032000" cy="2032000"/>
          </a:xfrm>
          <a:prstGeom prst="rect">
            <a:avLst/>
          </a:prstGeom>
        </p:spPr>
        <p:txBody>
          <a:bodyPr/>
          <a:lstStyle>
            <a:lvl1pPr marL="0" indent="0" algn="ctr">
              <a:buNone/>
              <a:defRPr sz="2000"/>
            </a:lvl1pPr>
          </a:lstStyle>
          <a:p>
            <a:r>
              <a:rPr lang="en-GB"/>
              <a:t>Click to insert QR code</a:t>
            </a:r>
          </a:p>
        </p:txBody>
      </p:sp>
      <p:sp>
        <p:nvSpPr>
          <p:cNvPr id="6" name="Picture Placeholder 3">
            <a:extLst>
              <a:ext uri="{FF2B5EF4-FFF2-40B4-BE49-F238E27FC236}">
                <a16:creationId xmlns:a16="http://schemas.microsoft.com/office/drawing/2014/main" id="{43C7DE5F-690C-BCFA-3C24-ECAADB58B92C}"/>
              </a:ext>
            </a:extLst>
          </p:cNvPr>
          <p:cNvSpPr>
            <a:spLocks noGrp="1"/>
          </p:cNvSpPr>
          <p:nvPr>
            <p:ph type="pic" sz="quarter" idx="12" hasCustomPrompt="1"/>
          </p:nvPr>
        </p:nvSpPr>
        <p:spPr>
          <a:xfrm>
            <a:off x="6604000" y="2032000"/>
            <a:ext cx="2032000" cy="2032000"/>
          </a:xfrm>
          <a:prstGeom prst="rect">
            <a:avLst/>
          </a:prstGeom>
        </p:spPr>
        <p:txBody>
          <a:bodyPr/>
          <a:lstStyle>
            <a:lvl1pPr marL="0" indent="0" algn="ctr">
              <a:buNone/>
              <a:defRPr sz="2000"/>
            </a:lvl1pPr>
          </a:lstStyle>
          <a:p>
            <a:r>
              <a:rPr lang="en-GB"/>
              <a:t>Click to insert QR code</a:t>
            </a:r>
          </a:p>
        </p:txBody>
      </p:sp>
      <p:sp>
        <p:nvSpPr>
          <p:cNvPr id="7" name="Picture Placeholder 3">
            <a:extLst>
              <a:ext uri="{FF2B5EF4-FFF2-40B4-BE49-F238E27FC236}">
                <a16:creationId xmlns:a16="http://schemas.microsoft.com/office/drawing/2014/main" id="{BF4BF040-C19C-30DF-904A-EF89016994AF}"/>
              </a:ext>
            </a:extLst>
          </p:cNvPr>
          <p:cNvSpPr>
            <a:spLocks noGrp="1"/>
          </p:cNvSpPr>
          <p:nvPr>
            <p:ph type="pic" sz="quarter" idx="13" hasCustomPrompt="1"/>
          </p:nvPr>
        </p:nvSpPr>
        <p:spPr>
          <a:xfrm>
            <a:off x="9652000" y="2032000"/>
            <a:ext cx="2032000" cy="2032000"/>
          </a:xfrm>
          <a:prstGeom prst="rect">
            <a:avLst/>
          </a:prstGeom>
        </p:spPr>
        <p:txBody>
          <a:bodyPr/>
          <a:lstStyle>
            <a:lvl1pPr marL="0" indent="0" algn="ctr">
              <a:buNone/>
              <a:defRPr sz="2000"/>
            </a:lvl1pPr>
          </a:lstStyle>
          <a:p>
            <a:r>
              <a:rPr lang="en-GB"/>
              <a:t>Click to insert QR code</a:t>
            </a:r>
          </a:p>
        </p:txBody>
      </p:sp>
      <p:sp>
        <p:nvSpPr>
          <p:cNvPr id="13" name="Footer Placeholder 4">
            <a:extLst>
              <a:ext uri="{FF2B5EF4-FFF2-40B4-BE49-F238E27FC236}">
                <a16:creationId xmlns:a16="http://schemas.microsoft.com/office/drawing/2014/main" id="{80CC40B0-E3D2-96D1-4E50-921025E3EF07}"/>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bold</a:t>
            </a:r>
          </a:p>
        </p:txBody>
      </p:sp>
      <p:sp>
        <p:nvSpPr>
          <p:cNvPr id="14" name="Slide Number Placeholder 5">
            <a:extLst>
              <a:ext uri="{FF2B5EF4-FFF2-40B4-BE49-F238E27FC236}">
                <a16:creationId xmlns:a16="http://schemas.microsoft.com/office/drawing/2014/main" id="{65BAB850-14F0-F3A3-FD29-0551A1A7C0CC}"/>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
        <p:nvSpPr>
          <p:cNvPr id="2" name="Title 1">
            <a:extLst>
              <a:ext uri="{FF2B5EF4-FFF2-40B4-BE49-F238E27FC236}">
                <a16:creationId xmlns:a16="http://schemas.microsoft.com/office/drawing/2014/main" id="{1DAEA122-0806-77A7-CFDC-D326B10F87AB}"/>
              </a:ext>
            </a:extLst>
          </p:cNvPr>
          <p:cNvSpPr>
            <a:spLocks noGrp="1"/>
          </p:cNvSpPr>
          <p:nvPr>
            <p:ph type="title" hasCustomPrompt="1"/>
          </p:nvPr>
        </p:nvSpPr>
        <p:spPr>
          <a:xfrm>
            <a:off x="515620" y="515620"/>
            <a:ext cx="10914380" cy="500380"/>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Key resources header</a:t>
            </a:r>
            <a:endParaRPr lang="en-GB"/>
          </a:p>
        </p:txBody>
      </p:sp>
    </p:spTree>
    <p:extLst>
      <p:ext uri="{BB962C8B-B14F-4D97-AF65-F5344CB8AC3E}">
        <p14:creationId xmlns:p14="http://schemas.microsoft.com/office/powerpoint/2010/main" val="219868502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KEY TAKEAWAY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15620" y="515620"/>
            <a:ext cx="10914380" cy="500380"/>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a:t>Key takeaway header</a:t>
            </a:r>
            <a:endParaRPr lang="en-GB"/>
          </a:p>
        </p:txBody>
      </p:sp>
      <p:sp>
        <p:nvSpPr>
          <p:cNvPr id="4" name="Footer Placeholder 4">
            <a:extLst>
              <a:ext uri="{FF2B5EF4-FFF2-40B4-BE49-F238E27FC236}">
                <a16:creationId xmlns:a16="http://schemas.microsoft.com/office/drawing/2014/main" id="{FD4FE870-67DB-4B70-C5F0-FE16FE29329E}"/>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a:t>Jisc presentation template: bold</a:t>
            </a:r>
          </a:p>
        </p:txBody>
      </p:sp>
      <p:sp>
        <p:nvSpPr>
          <p:cNvPr id="7" name="Slide Number Placeholder 5">
            <a:extLst>
              <a:ext uri="{FF2B5EF4-FFF2-40B4-BE49-F238E27FC236}">
                <a16:creationId xmlns:a16="http://schemas.microsoft.com/office/drawing/2014/main" id="{E439BDCB-9914-3E26-FD33-90EC58980248}"/>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
        <p:nvSpPr>
          <p:cNvPr id="9" name="Text Placeholder 5">
            <a:extLst>
              <a:ext uri="{FF2B5EF4-FFF2-40B4-BE49-F238E27FC236}">
                <a16:creationId xmlns:a16="http://schemas.microsoft.com/office/drawing/2014/main" id="{1053DDEA-636E-CDA5-06EF-85B31F1A04B0}"/>
              </a:ext>
            </a:extLst>
          </p:cNvPr>
          <p:cNvSpPr>
            <a:spLocks noGrp="1"/>
          </p:cNvSpPr>
          <p:nvPr>
            <p:ph type="body" sz="quarter" idx="10" hasCustomPrompt="1"/>
          </p:nvPr>
        </p:nvSpPr>
        <p:spPr>
          <a:xfrm>
            <a:off x="508000" y="2032000"/>
            <a:ext cx="3556000" cy="3556000"/>
          </a:xfrm>
          <a:prstGeom prst="rect">
            <a:avLst/>
          </a:prstGeom>
          <a:solidFill>
            <a:schemeClr val="bg2"/>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a:t>Key takeaway 1</a:t>
            </a:r>
            <a:endParaRPr lang="en-GB"/>
          </a:p>
        </p:txBody>
      </p:sp>
      <p:sp>
        <p:nvSpPr>
          <p:cNvPr id="11" name="Text Placeholder 5">
            <a:extLst>
              <a:ext uri="{FF2B5EF4-FFF2-40B4-BE49-F238E27FC236}">
                <a16:creationId xmlns:a16="http://schemas.microsoft.com/office/drawing/2014/main" id="{91D6479A-3ED7-494F-69D8-CAA95DFF264F}"/>
              </a:ext>
            </a:extLst>
          </p:cNvPr>
          <p:cNvSpPr>
            <a:spLocks noGrp="1"/>
          </p:cNvSpPr>
          <p:nvPr>
            <p:ph type="body" sz="quarter" idx="11" hasCustomPrompt="1"/>
          </p:nvPr>
        </p:nvSpPr>
        <p:spPr>
          <a:xfrm>
            <a:off x="4318000" y="2032000"/>
            <a:ext cx="3556000" cy="3556000"/>
          </a:xfrm>
          <a:prstGeom prst="rect">
            <a:avLst/>
          </a:prstGeom>
          <a:solidFill>
            <a:schemeClr val="bg2"/>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a:t>Key takeaway 2</a:t>
            </a:r>
            <a:endParaRPr lang="en-GB"/>
          </a:p>
        </p:txBody>
      </p:sp>
      <p:sp>
        <p:nvSpPr>
          <p:cNvPr id="12" name="Text Placeholder 5">
            <a:extLst>
              <a:ext uri="{FF2B5EF4-FFF2-40B4-BE49-F238E27FC236}">
                <a16:creationId xmlns:a16="http://schemas.microsoft.com/office/drawing/2014/main" id="{E492314A-F809-24E8-BAE4-B4D4CD51526F}"/>
              </a:ext>
            </a:extLst>
          </p:cNvPr>
          <p:cNvSpPr>
            <a:spLocks noGrp="1"/>
          </p:cNvSpPr>
          <p:nvPr>
            <p:ph type="body" sz="quarter" idx="12" hasCustomPrompt="1"/>
          </p:nvPr>
        </p:nvSpPr>
        <p:spPr>
          <a:xfrm>
            <a:off x="8128000" y="2032000"/>
            <a:ext cx="3556000" cy="3556000"/>
          </a:xfrm>
          <a:prstGeom prst="rect">
            <a:avLst/>
          </a:prstGeom>
          <a:solidFill>
            <a:schemeClr val="bg2"/>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a:t>Key takeaway 3</a:t>
            </a:r>
            <a:endParaRPr lang="en-GB"/>
          </a:p>
        </p:txBody>
      </p:sp>
    </p:spTree>
    <p:extLst>
      <p:ext uri="{BB962C8B-B14F-4D97-AF65-F5344CB8AC3E}">
        <p14:creationId xmlns:p14="http://schemas.microsoft.com/office/powerpoint/2010/main" val="163915246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bold</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10160001" cy="255600"/>
          </a:xfrm>
          <a:prstGeom prst="rect">
            <a:avLst/>
          </a:prstGeom>
        </p:spPr>
        <p:txBody>
          <a:bodyPr lIns="0" tIns="0" rIns="0" bIns="0" anchor="t" anchorCtr="0"/>
          <a:lstStyle>
            <a:lvl1pPr marL="0" indent="0">
              <a:buNone/>
              <a:defRPr sz="2000" b="1" i="0">
                <a:solidFill>
                  <a:schemeClr val="bg1"/>
                </a:solidFill>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10160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grpSp>
        <p:nvGrpSpPr>
          <p:cNvPr id="4" name="Group 3">
            <a:extLst>
              <a:ext uri="{FF2B5EF4-FFF2-40B4-BE49-F238E27FC236}">
                <a16:creationId xmlns:a16="http://schemas.microsoft.com/office/drawing/2014/main" id="{D5066741-7861-C3B0-75C5-7FDAAE449D08}"/>
              </a:ext>
              <a:ext uri="{C183D7F6-B498-43B3-948B-1728B52AA6E4}">
                <adec:decorative xmlns:adec="http://schemas.microsoft.com/office/drawing/2017/decorative" val="1"/>
              </a:ext>
            </a:extLst>
          </p:cNvPr>
          <p:cNvGrpSpPr/>
          <p:nvPr userDrawn="1"/>
        </p:nvGrpSpPr>
        <p:grpSpPr>
          <a:xfrm>
            <a:off x="11684000" y="4826000"/>
            <a:ext cx="508001" cy="1016000"/>
            <a:chOff x="11684000" y="4826000"/>
            <a:chExt cx="508001" cy="1016000"/>
          </a:xfrm>
        </p:grpSpPr>
        <p:sp>
          <p:nvSpPr>
            <p:cNvPr id="12" name="Rectangle 11">
              <a:extLst>
                <a:ext uri="{FF2B5EF4-FFF2-40B4-BE49-F238E27FC236}">
                  <a16:creationId xmlns:a16="http://schemas.microsoft.com/office/drawing/2014/main" id="{466FD053-C59F-9D6D-EB74-1C4B54146A3E}"/>
                </a:ext>
                <a:ext uri="{C183D7F6-B498-43B3-948B-1728B52AA6E4}">
                  <adec:decorative xmlns:adec="http://schemas.microsoft.com/office/drawing/2017/decorative" val="1"/>
                </a:ext>
              </a:extLst>
            </p:cNvPr>
            <p:cNvSpPr/>
            <p:nvPr userDrawn="1"/>
          </p:nvSpPr>
          <p:spPr>
            <a:xfrm rot="10800000">
              <a:off x="11684000" y="5333999"/>
              <a:ext cx="508001" cy="5080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C195C5C-1541-55ED-7E4E-F52FB0C8E603}"/>
                </a:ext>
                <a:ext uri="{C183D7F6-B498-43B3-948B-1728B52AA6E4}">
                  <adec:decorative xmlns:adec="http://schemas.microsoft.com/office/drawing/2017/decorative" val="1"/>
                </a:ext>
              </a:extLst>
            </p:cNvPr>
            <p:cNvSpPr/>
            <p:nvPr userDrawn="1"/>
          </p:nvSpPr>
          <p:spPr>
            <a:xfrm rot="10800000">
              <a:off x="11684000" y="4826000"/>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8593821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bold</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5334001" cy="255600"/>
          </a:xfrm>
          <a:prstGeom prst="rect">
            <a:avLst/>
          </a:prstGeom>
        </p:spPr>
        <p:txBody>
          <a:bodyPr lIns="0" tIns="0" rIns="0" bIns="0" anchor="t" anchorCtr="0"/>
          <a:lstStyle>
            <a:lvl1pPr marL="0" indent="0">
              <a:buNone/>
              <a:defRPr sz="2000" b="1" i="0">
                <a:solidFill>
                  <a:schemeClr val="bg1"/>
                </a:solidFill>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5334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D9801A46-6D95-A0FE-8F77-657D623F62C7}"/>
              </a:ext>
            </a:extLst>
          </p:cNvPr>
          <p:cNvSpPr>
            <a:spLocks noGrp="1"/>
          </p:cNvSpPr>
          <p:nvPr>
            <p:ph idx="14" hasCustomPrompt="1"/>
          </p:nvPr>
        </p:nvSpPr>
        <p:spPr>
          <a:xfrm>
            <a:off x="6352903" y="2031999"/>
            <a:ext cx="5334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2">
            <a:extLst>
              <a:ext uri="{FF2B5EF4-FFF2-40B4-BE49-F238E27FC236}">
                <a16:creationId xmlns:a16="http://schemas.microsoft.com/office/drawing/2014/main" id="{4B74589B-7F48-0071-2B7C-6D1D00946EB7}"/>
              </a:ext>
            </a:extLst>
          </p:cNvPr>
          <p:cNvSpPr>
            <a:spLocks noGrp="1"/>
          </p:cNvSpPr>
          <p:nvPr>
            <p:ph type="body" idx="15" hasCustomPrompt="1"/>
          </p:nvPr>
        </p:nvSpPr>
        <p:spPr>
          <a:xfrm>
            <a:off x="6352903" y="1524000"/>
            <a:ext cx="5334001" cy="255600"/>
          </a:xfrm>
          <a:prstGeom prst="rect">
            <a:avLst/>
          </a:prstGeom>
        </p:spPr>
        <p:txBody>
          <a:bodyPr lIns="0" tIns="0" rIns="0" bIns="0" anchor="t" anchorCtr="0"/>
          <a:lstStyle>
            <a:lvl1pPr marL="0" indent="0">
              <a:buNone/>
              <a:defRPr sz="2000" b="1" i="0">
                <a:solidFill>
                  <a:schemeClr val="bg1"/>
                </a:solidFill>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grpSp>
        <p:nvGrpSpPr>
          <p:cNvPr id="17" name="Group 16">
            <a:extLst>
              <a:ext uri="{FF2B5EF4-FFF2-40B4-BE49-F238E27FC236}">
                <a16:creationId xmlns:a16="http://schemas.microsoft.com/office/drawing/2014/main" id="{EEF44DCD-BFB2-BEB3-11B5-319EF3425C7D}"/>
              </a:ext>
              <a:ext uri="{C183D7F6-B498-43B3-948B-1728B52AA6E4}">
                <adec:decorative xmlns:adec="http://schemas.microsoft.com/office/drawing/2017/decorative" val="1"/>
              </a:ext>
            </a:extLst>
          </p:cNvPr>
          <p:cNvGrpSpPr/>
          <p:nvPr userDrawn="1"/>
        </p:nvGrpSpPr>
        <p:grpSpPr>
          <a:xfrm>
            <a:off x="11176000" y="3"/>
            <a:ext cx="1016000" cy="1016002"/>
            <a:chOff x="11176000" y="3"/>
            <a:chExt cx="1016000" cy="1016002"/>
          </a:xfrm>
        </p:grpSpPr>
        <p:sp>
          <p:nvSpPr>
            <p:cNvPr id="9" name="Rectangle 8">
              <a:extLst>
                <a:ext uri="{FF2B5EF4-FFF2-40B4-BE49-F238E27FC236}">
                  <a16:creationId xmlns:a16="http://schemas.microsoft.com/office/drawing/2014/main" id="{77CF9C03-0302-CB24-837A-0BA5B86782C4}"/>
                </a:ext>
                <a:ext uri="{C183D7F6-B498-43B3-948B-1728B52AA6E4}">
                  <adec:decorative xmlns:adec="http://schemas.microsoft.com/office/drawing/2017/decorative" val="1"/>
                </a:ext>
              </a:extLst>
            </p:cNvPr>
            <p:cNvSpPr/>
            <p:nvPr userDrawn="1"/>
          </p:nvSpPr>
          <p:spPr>
            <a:xfrm rot="16200000">
              <a:off x="11176000" y="3"/>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CF7715B-75CD-84AE-D355-608D941EE511}"/>
                </a:ext>
                <a:ext uri="{C183D7F6-B498-43B3-948B-1728B52AA6E4}">
                  <adec:decorative xmlns:adec="http://schemas.microsoft.com/office/drawing/2017/decorative" val="1"/>
                </a:ext>
              </a:extLst>
            </p:cNvPr>
            <p:cNvSpPr/>
            <p:nvPr userDrawn="1"/>
          </p:nvSpPr>
          <p:spPr>
            <a:xfrm rot="16200000">
              <a:off x="11683999" y="6"/>
              <a:ext cx="508001" cy="5080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DBAD185-8175-1A6A-D5AB-D626EBB85111}"/>
                </a:ext>
                <a:ext uri="{C183D7F6-B498-43B3-948B-1728B52AA6E4}">
                  <adec:decorative xmlns:adec="http://schemas.microsoft.com/office/drawing/2017/decorative" val="1"/>
                </a:ext>
              </a:extLst>
            </p:cNvPr>
            <p:cNvSpPr/>
            <p:nvPr userDrawn="1"/>
          </p:nvSpPr>
          <p:spPr>
            <a:xfrm rot="16200000">
              <a:off x="11683999" y="508004"/>
              <a:ext cx="508001" cy="50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8156865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p:bg>
      <p:bgPr>
        <a:solidFill>
          <a:schemeClr val="bg2"/>
        </a:solidFill>
        <a:effectLst/>
      </p:bgPr>
    </p:bg>
    <p:spTree>
      <p:nvGrpSpPr>
        <p:cNvPr id="1" name=""/>
        <p:cNvGrpSpPr/>
        <p:nvPr/>
      </p:nvGrpSpPr>
      <p:grpSpPr>
        <a:xfrm>
          <a:off x="0" y="0"/>
          <a:ext cx="0" cy="0"/>
          <a:chOff x="0" y="0"/>
          <a:chExt cx="0" cy="0"/>
        </a:xfrm>
      </p:grpSpPr>
      <p:pic>
        <p:nvPicPr>
          <p:cNvPr id="12" name="Graphic 11" descr="Jisc logo&#10;">
            <a:extLst>
              <a:ext uri="{FF2B5EF4-FFF2-40B4-BE49-F238E27FC236}">
                <a16:creationId xmlns:a16="http://schemas.microsoft.com/office/drawing/2014/main" id="{C9253AD7-665C-FD6F-34AA-744C1F0326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233" y="-1752"/>
            <a:ext cx="760400" cy="760400"/>
          </a:xfrm>
          <a:prstGeom prst="rect">
            <a:avLst/>
          </a:prstGeom>
        </p:spPr>
      </p:pic>
      <p:grpSp>
        <p:nvGrpSpPr>
          <p:cNvPr id="2" name="Group 1">
            <a:extLst>
              <a:ext uri="{FF2B5EF4-FFF2-40B4-BE49-F238E27FC236}">
                <a16:creationId xmlns:a16="http://schemas.microsoft.com/office/drawing/2014/main" id="{01E96F1A-1D75-C100-71A4-4742BDD7B11A}"/>
              </a:ext>
            </a:extLst>
          </p:cNvPr>
          <p:cNvGrpSpPr/>
          <p:nvPr userDrawn="1"/>
        </p:nvGrpSpPr>
        <p:grpSpPr>
          <a:xfrm>
            <a:off x="9143997" y="6097466"/>
            <a:ext cx="2281602" cy="760534"/>
            <a:chOff x="9143997" y="6097466"/>
            <a:chExt cx="2281602" cy="760534"/>
          </a:xfrm>
        </p:grpSpPr>
        <p:sp>
          <p:nvSpPr>
            <p:cNvPr id="15" name="Rectangle 14">
              <a:extLst>
                <a:ext uri="{FF2B5EF4-FFF2-40B4-BE49-F238E27FC236}">
                  <a16:creationId xmlns:a16="http://schemas.microsoft.com/office/drawing/2014/main" id="{38952161-A07F-DE36-F888-974E3267BC1C}"/>
                </a:ext>
              </a:extLst>
            </p:cNvPr>
            <p:cNvSpPr/>
            <p:nvPr userDrawn="1"/>
          </p:nvSpPr>
          <p:spPr>
            <a:xfrm>
              <a:off x="10665065" y="6097466"/>
              <a:ext cx="760534" cy="76053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C2C8A5C-7354-CA80-B16D-BD127FEB99C2}"/>
                </a:ext>
              </a:extLst>
            </p:cNvPr>
            <p:cNvSpPr/>
            <p:nvPr userDrawn="1"/>
          </p:nvSpPr>
          <p:spPr>
            <a:xfrm>
              <a:off x="9904531" y="6097466"/>
              <a:ext cx="760534" cy="76053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0068AD5-54B8-6AE3-7C2A-84F1718E9D0B}"/>
                </a:ext>
              </a:extLst>
            </p:cNvPr>
            <p:cNvSpPr/>
            <p:nvPr userDrawn="1"/>
          </p:nvSpPr>
          <p:spPr>
            <a:xfrm>
              <a:off x="9143997" y="6097466"/>
              <a:ext cx="760534" cy="76053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a:extLst>
              <a:ext uri="{FF2B5EF4-FFF2-40B4-BE49-F238E27FC236}">
                <a16:creationId xmlns:a16="http://schemas.microsoft.com/office/drawing/2014/main" id="{9864044B-F246-8461-3009-926815A07A79}"/>
              </a:ext>
            </a:extLst>
          </p:cNvPr>
          <p:cNvSpPr/>
          <p:nvPr userDrawn="1"/>
        </p:nvSpPr>
        <p:spPr>
          <a:xfrm>
            <a:off x="762001" y="762000"/>
            <a:ext cx="3810000" cy="3809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3AB07D1-6EA7-E351-53D3-CB8E5E8B37CC}"/>
              </a:ext>
            </a:extLst>
          </p:cNvPr>
          <p:cNvSpPr>
            <a:spLocks noGrp="1"/>
          </p:cNvSpPr>
          <p:nvPr userDrawn="1">
            <p:ph type="title" hasCustomPrompt="1"/>
          </p:nvPr>
        </p:nvSpPr>
        <p:spPr>
          <a:xfrm>
            <a:off x="1016000" y="1023108"/>
            <a:ext cx="3302000" cy="2024892"/>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GB"/>
              <a:t>Presentation title</a:t>
            </a:r>
          </a:p>
        </p:txBody>
      </p:sp>
      <p:sp>
        <p:nvSpPr>
          <p:cNvPr id="8" name="Text Placeholder 15">
            <a:extLst>
              <a:ext uri="{FF2B5EF4-FFF2-40B4-BE49-F238E27FC236}">
                <a16:creationId xmlns:a16="http://schemas.microsoft.com/office/drawing/2014/main" id="{CD9AA52E-692F-B8D9-7B3F-3EA98EB21AA2}"/>
              </a:ext>
            </a:extLst>
          </p:cNvPr>
          <p:cNvSpPr>
            <a:spLocks noGrp="1"/>
          </p:cNvSpPr>
          <p:nvPr userDrawn="1">
            <p:ph type="body" sz="quarter" idx="11" hasCustomPrompt="1"/>
          </p:nvPr>
        </p:nvSpPr>
        <p:spPr>
          <a:xfrm>
            <a:off x="1016000" y="3317510"/>
            <a:ext cx="3302000" cy="1000490"/>
          </a:xfrm>
          <a:prstGeom prst="rect">
            <a:avLst/>
          </a:prstGeom>
        </p:spPr>
        <p:txBody>
          <a:bodyPr lIns="0" anchor="b"/>
          <a:lstStyle>
            <a:lvl1pPr marL="0" indent="0">
              <a:buFontTx/>
              <a:buNone/>
              <a:defRPr sz="2000">
                <a:solidFill>
                  <a:schemeClr val="tx1"/>
                </a:solidFill>
              </a:defRPr>
            </a:lvl1pPr>
          </a:lstStyle>
          <a:p>
            <a:pPr lvl="0"/>
            <a:r>
              <a:rPr lang="en-GB"/>
              <a:t>Speaker name and title</a:t>
            </a:r>
          </a:p>
        </p:txBody>
      </p:sp>
    </p:spTree>
    <p:extLst>
      <p:ext uri="{BB962C8B-B14F-4D97-AF65-F5344CB8AC3E}">
        <p14:creationId xmlns:p14="http://schemas.microsoft.com/office/powerpoint/2010/main" val="138647301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COLUMN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414000" cy="481714"/>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bold</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2"/>
            <a:ext cx="6858000" cy="253997"/>
          </a:xfrm>
          <a:prstGeom prst="rect">
            <a:avLst/>
          </a:prstGeom>
        </p:spPr>
        <p:txBody>
          <a:bodyPr lIns="0" tIns="0" rIns="0" bIns="0" anchor="t" anchorCtr="0"/>
          <a:lstStyle>
            <a:lvl1pPr marL="0" indent="0">
              <a:buNone/>
              <a:defRPr sz="2000" b="1" i="0">
                <a:solidFill>
                  <a:schemeClr val="bg1"/>
                </a:solidFill>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6858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7873601" y="2032003"/>
            <a:ext cx="3810399" cy="3809998"/>
          </a:xfrm>
          <a:prstGeom prst="rect">
            <a:avLst/>
          </a:prstGeom>
          <a:solidFill>
            <a:schemeClr val="bg1">
              <a:lumMod val="95000"/>
            </a:schemeClr>
          </a:solidFill>
          <a:ln w="508000">
            <a:noFill/>
            <a:miter lim="800000"/>
          </a:ln>
        </p:spPr>
        <p:txBody>
          <a:bodyPr/>
          <a:lstStyle>
            <a:lvl1pPr marL="0" indent="0">
              <a:buNone/>
              <a:defRPr sz="2000">
                <a:latin typeface="Roboto" panose="02000000000000000000" pitchFamily="2" charset="0"/>
                <a:ea typeface="Roboto" panose="02000000000000000000" pitchFamily="2" charset="0"/>
              </a:defRPr>
            </a:lvl1pPr>
          </a:lstStyle>
          <a:p>
            <a:r>
              <a:rPr lang="en-GB"/>
              <a:t>Insert image </a:t>
            </a:r>
            <a:br>
              <a:rPr lang="en-GB"/>
            </a:br>
            <a:endParaRPr lang="en-GB"/>
          </a:p>
        </p:txBody>
      </p:sp>
      <p:grpSp>
        <p:nvGrpSpPr>
          <p:cNvPr id="12" name="Group 11">
            <a:extLst>
              <a:ext uri="{FF2B5EF4-FFF2-40B4-BE49-F238E27FC236}">
                <a16:creationId xmlns:a16="http://schemas.microsoft.com/office/drawing/2014/main" id="{BFDB84E4-C5A3-9B32-6189-29DAB2407CDD}"/>
              </a:ext>
              <a:ext uri="{C183D7F6-B498-43B3-948B-1728B52AA6E4}">
                <adec:decorative xmlns:adec="http://schemas.microsoft.com/office/drawing/2017/decorative" val="1"/>
              </a:ext>
            </a:extLst>
          </p:cNvPr>
          <p:cNvGrpSpPr/>
          <p:nvPr userDrawn="1"/>
        </p:nvGrpSpPr>
        <p:grpSpPr>
          <a:xfrm>
            <a:off x="11683999" y="1524002"/>
            <a:ext cx="508003" cy="1523955"/>
            <a:chOff x="11683999" y="1524002"/>
            <a:chExt cx="508003" cy="1523955"/>
          </a:xfrm>
        </p:grpSpPr>
        <p:sp>
          <p:nvSpPr>
            <p:cNvPr id="4" name="Rectangle 3">
              <a:extLst>
                <a:ext uri="{FF2B5EF4-FFF2-40B4-BE49-F238E27FC236}">
                  <a16:creationId xmlns:a16="http://schemas.microsoft.com/office/drawing/2014/main" id="{6B2CD00A-E39B-B6A1-5B94-9AE69916CF12}"/>
                </a:ext>
                <a:ext uri="{C183D7F6-B498-43B3-948B-1728B52AA6E4}">
                  <adec:decorative xmlns:adec="http://schemas.microsoft.com/office/drawing/2017/decorative" val="1"/>
                </a:ext>
              </a:extLst>
            </p:cNvPr>
            <p:cNvSpPr/>
            <p:nvPr userDrawn="1"/>
          </p:nvSpPr>
          <p:spPr>
            <a:xfrm rot="16200000">
              <a:off x="11684001" y="2539956"/>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D726B71-AE93-C7BE-497E-96FD371D7905}"/>
                </a:ext>
                <a:ext uri="{C183D7F6-B498-43B3-948B-1728B52AA6E4}">
                  <adec:decorative xmlns:adec="http://schemas.microsoft.com/office/drawing/2017/decorative" val="1"/>
                </a:ext>
              </a:extLst>
            </p:cNvPr>
            <p:cNvSpPr/>
            <p:nvPr userDrawn="1"/>
          </p:nvSpPr>
          <p:spPr>
            <a:xfrm rot="16200000">
              <a:off x="11683999" y="2031979"/>
              <a:ext cx="508001" cy="5080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8238A48-FD26-C0E7-E263-3A3501C7A560}"/>
                </a:ext>
                <a:ext uri="{C183D7F6-B498-43B3-948B-1728B52AA6E4}">
                  <adec:decorative xmlns:adec="http://schemas.microsoft.com/office/drawing/2017/decorative" val="1"/>
                </a:ext>
              </a:extLst>
            </p:cNvPr>
            <p:cNvSpPr/>
            <p:nvPr userDrawn="1"/>
          </p:nvSpPr>
          <p:spPr>
            <a:xfrm rot="16200000">
              <a:off x="11683999" y="1524002"/>
              <a:ext cx="508001" cy="50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2780834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COLUMN AND 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4826000" cy="481714"/>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bold</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0"/>
            <a:ext cx="4826000" cy="254000"/>
          </a:xfrm>
          <a:prstGeom prst="rect">
            <a:avLst/>
          </a:prstGeom>
        </p:spPr>
        <p:txBody>
          <a:bodyPr lIns="0" tIns="0" rIns="0" bIns="0" anchor="t" anchorCtr="0"/>
          <a:lstStyle>
            <a:lvl1pPr marL="0" indent="0">
              <a:buNone/>
              <a:defRPr sz="2000" b="1" i="0">
                <a:solidFill>
                  <a:schemeClr val="bg1"/>
                </a:solidFill>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4826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842000" y="0"/>
            <a:ext cx="5842117" cy="5841623"/>
          </a:xfrm>
          <a:prstGeom prst="rect">
            <a:avLst/>
          </a:prstGeom>
          <a:solidFill>
            <a:schemeClr val="bg1">
              <a:lumMod val="95000"/>
            </a:schemeClr>
          </a:solidFill>
          <a:ln w="508000">
            <a:noFill/>
            <a:miter lim="800000"/>
          </a:ln>
        </p:spPr>
        <p:txBody>
          <a:bodyPr/>
          <a:lstStyle>
            <a:lvl1pPr marL="0" indent="0">
              <a:buNone/>
              <a:defRPr sz="2000">
                <a:latin typeface="Roboto" panose="02000000000000000000" pitchFamily="2" charset="0"/>
                <a:ea typeface="Roboto" panose="02000000000000000000" pitchFamily="2" charset="0"/>
              </a:defRPr>
            </a:lvl1pPr>
          </a:lstStyle>
          <a:p>
            <a:r>
              <a:rPr lang="en-GB"/>
              <a:t>Insert image </a:t>
            </a:r>
          </a:p>
        </p:txBody>
      </p:sp>
      <p:grpSp>
        <p:nvGrpSpPr>
          <p:cNvPr id="9" name="Group 8">
            <a:extLst>
              <a:ext uri="{FF2B5EF4-FFF2-40B4-BE49-F238E27FC236}">
                <a16:creationId xmlns:a16="http://schemas.microsoft.com/office/drawing/2014/main" id="{DCDB5A58-6D7B-03CD-0C09-558F18AC95DB}"/>
              </a:ext>
              <a:ext uri="{C183D7F6-B498-43B3-948B-1728B52AA6E4}">
                <adec:decorative xmlns:adec="http://schemas.microsoft.com/office/drawing/2017/decorative" val="1"/>
              </a:ext>
            </a:extLst>
          </p:cNvPr>
          <p:cNvGrpSpPr/>
          <p:nvPr userDrawn="1"/>
        </p:nvGrpSpPr>
        <p:grpSpPr>
          <a:xfrm>
            <a:off x="11684117" y="4317618"/>
            <a:ext cx="508001" cy="1524005"/>
            <a:chOff x="11684117" y="4317618"/>
            <a:chExt cx="508001" cy="1524005"/>
          </a:xfrm>
        </p:grpSpPr>
        <p:sp>
          <p:nvSpPr>
            <p:cNvPr id="4" name="Rectangle 3">
              <a:extLst>
                <a:ext uri="{FF2B5EF4-FFF2-40B4-BE49-F238E27FC236}">
                  <a16:creationId xmlns:a16="http://schemas.microsoft.com/office/drawing/2014/main" id="{5F0421C5-B120-371A-24A8-4D5C5E27AB9D}"/>
                </a:ext>
                <a:ext uri="{C183D7F6-B498-43B3-948B-1728B52AA6E4}">
                  <adec:decorative xmlns:adec="http://schemas.microsoft.com/office/drawing/2017/decorative" val="1"/>
                </a:ext>
              </a:extLst>
            </p:cNvPr>
            <p:cNvSpPr/>
            <p:nvPr userDrawn="1"/>
          </p:nvSpPr>
          <p:spPr>
            <a:xfrm rot="16200000">
              <a:off x="11684117" y="5333622"/>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17D0359-896D-D93A-DFEE-9C62CABA1948}"/>
                </a:ext>
                <a:ext uri="{C183D7F6-B498-43B3-948B-1728B52AA6E4}">
                  <adec:decorative xmlns:adec="http://schemas.microsoft.com/office/drawing/2017/decorative" val="1"/>
                </a:ext>
              </a:extLst>
            </p:cNvPr>
            <p:cNvSpPr/>
            <p:nvPr userDrawn="1"/>
          </p:nvSpPr>
          <p:spPr>
            <a:xfrm rot="16200000">
              <a:off x="11684117" y="4825620"/>
              <a:ext cx="508001" cy="5080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A015B00-6124-2A68-0F74-0348884CB6BF}"/>
                </a:ext>
                <a:ext uri="{C183D7F6-B498-43B3-948B-1728B52AA6E4}">
                  <adec:decorative xmlns:adec="http://schemas.microsoft.com/office/drawing/2017/decorative" val="1"/>
                </a:ext>
              </a:extLst>
            </p:cNvPr>
            <p:cNvSpPr/>
            <p:nvPr userDrawn="1"/>
          </p:nvSpPr>
          <p:spPr>
            <a:xfrm rot="16200000">
              <a:off x="11684117" y="4317618"/>
              <a:ext cx="508001" cy="50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9747408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1176000" cy="481714"/>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bold</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08000" y="1524000"/>
            <a:ext cx="11176000" cy="4317624"/>
          </a:xfrm>
          <a:prstGeom prst="rect">
            <a:avLst/>
          </a:prstGeom>
          <a:solidFill>
            <a:schemeClr val="bg1">
              <a:lumMod val="95000"/>
            </a:schemeClr>
          </a:solidFill>
          <a:ln w="508000">
            <a:noFill/>
            <a:miter lim="800000"/>
          </a:ln>
        </p:spPr>
        <p:txBody>
          <a:bodyPr/>
          <a:lstStyle>
            <a:lvl1pPr marL="0" indent="0">
              <a:buNone/>
              <a:defRPr sz="2000">
                <a:latin typeface="Roboto" panose="02000000000000000000" pitchFamily="2" charset="0"/>
                <a:ea typeface="Roboto" panose="02000000000000000000" pitchFamily="2" charset="0"/>
              </a:defRPr>
            </a:lvl1pPr>
          </a:lstStyle>
          <a:p>
            <a:r>
              <a:rPr lang="en-GB"/>
              <a:t>Insert image</a:t>
            </a:r>
          </a:p>
        </p:txBody>
      </p:sp>
      <p:sp>
        <p:nvSpPr>
          <p:cNvPr id="9" name="Rectangle 8">
            <a:extLst>
              <a:ext uri="{FF2B5EF4-FFF2-40B4-BE49-F238E27FC236}">
                <a16:creationId xmlns:a16="http://schemas.microsoft.com/office/drawing/2014/main" id="{333478DC-6C5E-8B2E-480A-04B7EDD5F004}"/>
              </a:ext>
              <a:ext uri="{C183D7F6-B498-43B3-948B-1728B52AA6E4}">
                <adec:decorative xmlns:adec="http://schemas.microsoft.com/office/drawing/2017/decorative" val="1"/>
              </a:ext>
            </a:extLst>
          </p:cNvPr>
          <p:cNvSpPr/>
          <p:nvPr userDrawn="1"/>
        </p:nvSpPr>
        <p:spPr>
          <a:xfrm rot="16200000">
            <a:off x="11684117" y="5333623"/>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596216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TAKEAWAY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15620" y="515620"/>
            <a:ext cx="10914380" cy="500380"/>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a:t>Key takeaway header</a:t>
            </a:r>
            <a:endParaRPr lang="en-GB"/>
          </a:p>
        </p:txBody>
      </p:sp>
      <p:sp>
        <p:nvSpPr>
          <p:cNvPr id="4" name="Footer Placeholder 4">
            <a:extLst>
              <a:ext uri="{FF2B5EF4-FFF2-40B4-BE49-F238E27FC236}">
                <a16:creationId xmlns:a16="http://schemas.microsoft.com/office/drawing/2014/main" id="{FD4FE870-67DB-4B70-C5F0-FE16FE29329E}"/>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a:t>Jisc presentation template: bold</a:t>
            </a:r>
          </a:p>
        </p:txBody>
      </p:sp>
      <p:sp>
        <p:nvSpPr>
          <p:cNvPr id="7" name="Slide Number Placeholder 5">
            <a:extLst>
              <a:ext uri="{FF2B5EF4-FFF2-40B4-BE49-F238E27FC236}">
                <a16:creationId xmlns:a16="http://schemas.microsoft.com/office/drawing/2014/main" id="{E439BDCB-9914-3E26-FD33-90EC58980248}"/>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
        <p:nvSpPr>
          <p:cNvPr id="9" name="Text Placeholder 5">
            <a:extLst>
              <a:ext uri="{FF2B5EF4-FFF2-40B4-BE49-F238E27FC236}">
                <a16:creationId xmlns:a16="http://schemas.microsoft.com/office/drawing/2014/main" id="{1053DDEA-636E-CDA5-06EF-85B31F1A04B0}"/>
              </a:ext>
            </a:extLst>
          </p:cNvPr>
          <p:cNvSpPr>
            <a:spLocks noGrp="1"/>
          </p:cNvSpPr>
          <p:nvPr>
            <p:ph type="body" sz="quarter" idx="10" hasCustomPrompt="1"/>
          </p:nvPr>
        </p:nvSpPr>
        <p:spPr>
          <a:xfrm>
            <a:off x="508000" y="2032000"/>
            <a:ext cx="3556000" cy="3556000"/>
          </a:xfrm>
          <a:prstGeom prst="rect">
            <a:avLst/>
          </a:prstGeom>
          <a:solidFill>
            <a:schemeClr val="bg2"/>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a:t>Key takeaway 1</a:t>
            </a:r>
            <a:endParaRPr lang="en-GB"/>
          </a:p>
        </p:txBody>
      </p:sp>
      <p:sp>
        <p:nvSpPr>
          <p:cNvPr id="11" name="Text Placeholder 5">
            <a:extLst>
              <a:ext uri="{FF2B5EF4-FFF2-40B4-BE49-F238E27FC236}">
                <a16:creationId xmlns:a16="http://schemas.microsoft.com/office/drawing/2014/main" id="{91D6479A-3ED7-494F-69D8-CAA95DFF264F}"/>
              </a:ext>
            </a:extLst>
          </p:cNvPr>
          <p:cNvSpPr>
            <a:spLocks noGrp="1"/>
          </p:cNvSpPr>
          <p:nvPr>
            <p:ph type="body" sz="quarter" idx="11" hasCustomPrompt="1"/>
          </p:nvPr>
        </p:nvSpPr>
        <p:spPr>
          <a:xfrm>
            <a:off x="4318000" y="2032000"/>
            <a:ext cx="3556000" cy="3556000"/>
          </a:xfrm>
          <a:prstGeom prst="rect">
            <a:avLst/>
          </a:prstGeom>
          <a:solidFill>
            <a:schemeClr val="bg2"/>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a:t>Key takeaway 2</a:t>
            </a:r>
            <a:endParaRPr lang="en-GB"/>
          </a:p>
        </p:txBody>
      </p:sp>
      <p:sp>
        <p:nvSpPr>
          <p:cNvPr id="12" name="Text Placeholder 5">
            <a:extLst>
              <a:ext uri="{FF2B5EF4-FFF2-40B4-BE49-F238E27FC236}">
                <a16:creationId xmlns:a16="http://schemas.microsoft.com/office/drawing/2014/main" id="{E492314A-F809-24E8-BAE4-B4D4CD51526F}"/>
              </a:ext>
            </a:extLst>
          </p:cNvPr>
          <p:cNvSpPr>
            <a:spLocks noGrp="1"/>
          </p:cNvSpPr>
          <p:nvPr>
            <p:ph type="body" sz="quarter" idx="12" hasCustomPrompt="1"/>
          </p:nvPr>
        </p:nvSpPr>
        <p:spPr>
          <a:xfrm>
            <a:off x="8128000" y="2032000"/>
            <a:ext cx="3556000" cy="3556000"/>
          </a:xfrm>
          <a:prstGeom prst="rect">
            <a:avLst/>
          </a:prstGeom>
          <a:solidFill>
            <a:schemeClr val="bg2"/>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a:t>Key takeaway 3</a:t>
            </a:r>
            <a:endParaRPr lang="en-GB"/>
          </a:p>
        </p:txBody>
      </p:sp>
    </p:spTree>
    <p:extLst>
      <p:ext uri="{BB962C8B-B14F-4D97-AF65-F5344CB8AC3E}">
        <p14:creationId xmlns:p14="http://schemas.microsoft.com/office/powerpoint/2010/main" val="179796125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OURCES">
    <p:bg>
      <p:bgPr>
        <a:solidFill>
          <a:schemeClr val="tx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2E1DB7B-E739-0333-3CA8-8A9FD9496246}"/>
              </a:ext>
            </a:extLst>
          </p:cNvPr>
          <p:cNvSpPr>
            <a:spLocks noGrp="1"/>
          </p:cNvSpPr>
          <p:nvPr>
            <p:ph type="pic" sz="quarter" idx="10" hasCustomPrompt="1"/>
          </p:nvPr>
        </p:nvSpPr>
        <p:spPr>
          <a:xfrm>
            <a:off x="508000" y="2032000"/>
            <a:ext cx="2032000" cy="2032000"/>
          </a:xfrm>
          <a:prstGeom prst="rect">
            <a:avLst/>
          </a:prstGeom>
        </p:spPr>
        <p:txBody>
          <a:bodyPr/>
          <a:lstStyle>
            <a:lvl1pPr marL="0" indent="0" algn="ctr">
              <a:buNone/>
              <a:defRPr sz="2000">
                <a:solidFill>
                  <a:schemeClr val="bg1"/>
                </a:solidFill>
              </a:defRPr>
            </a:lvl1pPr>
          </a:lstStyle>
          <a:p>
            <a:r>
              <a:rPr lang="en-GB"/>
              <a:t>Click to insert QR code</a:t>
            </a:r>
          </a:p>
        </p:txBody>
      </p:sp>
      <p:sp>
        <p:nvSpPr>
          <p:cNvPr id="5" name="Picture Placeholder 3">
            <a:extLst>
              <a:ext uri="{FF2B5EF4-FFF2-40B4-BE49-F238E27FC236}">
                <a16:creationId xmlns:a16="http://schemas.microsoft.com/office/drawing/2014/main" id="{785A4F85-67CD-2B4E-643B-5741F4BA92FA}"/>
              </a:ext>
            </a:extLst>
          </p:cNvPr>
          <p:cNvSpPr>
            <a:spLocks noGrp="1"/>
          </p:cNvSpPr>
          <p:nvPr>
            <p:ph type="pic" sz="quarter" idx="11" hasCustomPrompt="1"/>
          </p:nvPr>
        </p:nvSpPr>
        <p:spPr>
          <a:xfrm>
            <a:off x="3554307" y="2032000"/>
            <a:ext cx="2032000" cy="2032000"/>
          </a:xfrm>
          <a:prstGeom prst="rect">
            <a:avLst/>
          </a:prstGeom>
        </p:spPr>
        <p:txBody>
          <a:bodyPr/>
          <a:lstStyle>
            <a:lvl1pPr marL="0" indent="0" algn="ctr">
              <a:buNone/>
              <a:defRPr sz="2000">
                <a:solidFill>
                  <a:schemeClr val="bg1"/>
                </a:solidFill>
              </a:defRPr>
            </a:lvl1pPr>
          </a:lstStyle>
          <a:p>
            <a:r>
              <a:rPr lang="en-GB"/>
              <a:t>Click to insert QR code</a:t>
            </a:r>
          </a:p>
        </p:txBody>
      </p:sp>
      <p:sp>
        <p:nvSpPr>
          <p:cNvPr id="6" name="Picture Placeholder 3">
            <a:extLst>
              <a:ext uri="{FF2B5EF4-FFF2-40B4-BE49-F238E27FC236}">
                <a16:creationId xmlns:a16="http://schemas.microsoft.com/office/drawing/2014/main" id="{43C7DE5F-690C-BCFA-3C24-ECAADB58B92C}"/>
              </a:ext>
            </a:extLst>
          </p:cNvPr>
          <p:cNvSpPr>
            <a:spLocks noGrp="1"/>
          </p:cNvSpPr>
          <p:nvPr>
            <p:ph type="pic" sz="quarter" idx="12" hasCustomPrompt="1"/>
          </p:nvPr>
        </p:nvSpPr>
        <p:spPr>
          <a:xfrm>
            <a:off x="6600614" y="2032000"/>
            <a:ext cx="2032000" cy="2032000"/>
          </a:xfrm>
          <a:prstGeom prst="rect">
            <a:avLst/>
          </a:prstGeom>
        </p:spPr>
        <p:txBody>
          <a:bodyPr/>
          <a:lstStyle>
            <a:lvl1pPr marL="0" indent="0" algn="ctr">
              <a:buNone/>
              <a:defRPr sz="2000">
                <a:solidFill>
                  <a:schemeClr val="bg1"/>
                </a:solidFill>
              </a:defRPr>
            </a:lvl1pPr>
          </a:lstStyle>
          <a:p>
            <a:r>
              <a:rPr lang="en-GB"/>
              <a:t>Click to insert QR code</a:t>
            </a:r>
          </a:p>
        </p:txBody>
      </p:sp>
      <p:sp>
        <p:nvSpPr>
          <p:cNvPr id="7" name="Picture Placeholder 3">
            <a:extLst>
              <a:ext uri="{FF2B5EF4-FFF2-40B4-BE49-F238E27FC236}">
                <a16:creationId xmlns:a16="http://schemas.microsoft.com/office/drawing/2014/main" id="{BF4BF040-C19C-30DF-904A-EF89016994AF}"/>
              </a:ext>
            </a:extLst>
          </p:cNvPr>
          <p:cNvSpPr>
            <a:spLocks noGrp="1"/>
          </p:cNvSpPr>
          <p:nvPr>
            <p:ph type="pic" sz="quarter" idx="13" hasCustomPrompt="1"/>
          </p:nvPr>
        </p:nvSpPr>
        <p:spPr>
          <a:xfrm>
            <a:off x="9646920" y="2032000"/>
            <a:ext cx="2032000" cy="2032000"/>
          </a:xfrm>
          <a:prstGeom prst="rect">
            <a:avLst/>
          </a:prstGeom>
        </p:spPr>
        <p:txBody>
          <a:bodyPr/>
          <a:lstStyle>
            <a:lvl1pPr marL="0" indent="0" algn="ctr">
              <a:buNone/>
              <a:defRPr sz="2000">
                <a:solidFill>
                  <a:schemeClr val="bg1"/>
                </a:solidFill>
              </a:defRPr>
            </a:lvl1pPr>
          </a:lstStyle>
          <a:p>
            <a:r>
              <a:rPr lang="en-GB"/>
              <a:t>Click to insert QR code</a:t>
            </a:r>
          </a:p>
        </p:txBody>
      </p:sp>
      <p:sp>
        <p:nvSpPr>
          <p:cNvPr id="13" name="Footer Placeholder 4">
            <a:extLst>
              <a:ext uri="{FF2B5EF4-FFF2-40B4-BE49-F238E27FC236}">
                <a16:creationId xmlns:a16="http://schemas.microsoft.com/office/drawing/2014/main" id="{80CC40B0-E3D2-96D1-4E50-921025E3EF07}"/>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a:t>Jisc presentation template: bold</a:t>
            </a:r>
          </a:p>
        </p:txBody>
      </p:sp>
      <p:sp>
        <p:nvSpPr>
          <p:cNvPr id="14" name="Slide Number Placeholder 5">
            <a:extLst>
              <a:ext uri="{FF2B5EF4-FFF2-40B4-BE49-F238E27FC236}">
                <a16:creationId xmlns:a16="http://schemas.microsoft.com/office/drawing/2014/main" id="{65BAB850-14F0-F3A3-FD29-0551A1A7C0CC}"/>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
        <p:nvSpPr>
          <p:cNvPr id="2" name="Title 1">
            <a:extLst>
              <a:ext uri="{FF2B5EF4-FFF2-40B4-BE49-F238E27FC236}">
                <a16:creationId xmlns:a16="http://schemas.microsoft.com/office/drawing/2014/main" id="{7A75412C-12A9-441A-6655-EDB9B46292AF}"/>
              </a:ext>
            </a:extLst>
          </p:cNvPr>
          <p:cNvSpPr>
            <a:spLocks noGrp="1"/>
          </p:cNvSpPr>
          <p:nvPr>
            <p:ph type="title" hasCustomPrompt="1"/>
          </p:nvPr>
        </p:nvSpPr>
        <p:spPr>
          <a:xfrm>
            <a:off x="515620" y="515620"/>
            <a:ext cx="10914380" cy="500380"/>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a:t>Key resources header</a:t>
            </a:r>
            <a:endParaRPr lang="en-GB"/>
          </a:p>
        </p:txBody>
      </p:sp>
    </p:spTree>
    <p:extLst>
      <p:ext uri="{BB962C8B-B14F-4D97-AF65-F5344CB8AC3E}">
        <p14:creationId xmlns:p14="http://schemas.microsoft.com/office/powerpoint/2010/main" val="127674077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21F95D-1FFD-80B3-9FBE-F807F4F09A58}"/>
              </a:ext>
            </a:extLst>
          </p:cNvPr>
          <p:cNvSpPr txBox="1"/>
          <p:nvPr userDrawn="1"/>
        </p:nvSpPr>
        <p:spPr>
          <a:xfrm>
            <a:off x="511804" y="392668"/>
            <a:ext cx="3810000" cy="738664"/>
          </a:xfrm>
          <a:prstGeom prst="rect">
            <a:avLst/>
          </a:prstGeom>
          <a:noFill/>
        </p:spPr>
        <p:txBody>
          <a:bodyPr wrap="square" lIns="0" tIns="0" rIns="0" bIns="0" rtlCol="0">
            <a:noAutofit/>
          </a:bodyPr>
          <a:lstStyle/>
          <a:p>
            <a:r>
              <a:rPr lang="en-GB" sz="3600">
                <a:solidFill>
                  <a:schemeClr val="tx1"/>
                </a:solidFill>
                <a:latin typeface="Roboto" panose="02000000000000000000" pitchFamily="2" charset="0"/>
                <a:ea typeface="Roboto" panose="02000000000000000000" pitchFamily="2" charset="0"/>
              </a:rPr>
              <a:t>Thank you</a:t>
            </a:r>
          </a:p>
        </p:txBody>
      </p:sp>
      <p:sp>
        <p:nvSpPr>
          <p:cNvPr id="3" name="Text Placeholder 2">
            <a:extLst>
              <a:ext uri="{FF2B5EF4-FFF2-40B4-BE49-F238E27FC236}">
                <a16:creationId xmlns:a16="http://schemas.microsoft.com/office/drawing/2014/main" id="{A30FE221-3303-76FF-D415-18ADB3737506}"/>
              </a:ext>
            </a:extLst>
          </p:cNvPr>
          <p:cNvSpPr>
            <a:spLocks noGrp="1"/>
          </p:cNvSpPr>
          <p:nvPr>
            <p:ph type="body" idx="13" hasCustomPrompt="1"/>
          </p:nvPr>
        </p:nvSpPr>
        <p:spPr>
          <a:xfrm>
            <a:off x="513726" y="1543239"/>
            <a:ext cx="5328274" cy="254000"/>
          </a:xfrm>
          <a:prstGeom prst="rect">
            <a:avLst/>
          </a:prstGeom>
        </p:spPr>
        <p:txBody>
          <a:bodyPr lIns="0" tIns="0" rIns="0" bIns="0" anchor="t" anchorCtr="0"/>
          <a:lstStyle>
            <a:lvl1pPr marL="0" indent="0">
              <a:buNone/>
              <a:defRPr sz="2000" b="0" i="0">
                <a:solidFill>
                  <a:schemeClr val="tx1"/>
                </a:solidFill>
                <a:latin typeface="+mn-lt"/>
                <a:ea typeface="Roboto Medium"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Presenter name</a:t>
            </a:r>
          </a:p>
        </p:txBody>
      </p:sp>
      <p:sp>
        <p:nvSpPr>
          <p:cNvPr id="4" name="Text Placeholder 2">
            <a:extLst>
              <a:ext uri="{FF2B5EF4-FFF2-40B4-BE49-F238E27FC236}">
                <a16:creationId xmlns:a16="http://schemas.microsoft.com/office/drawing/2014/main" id="{87E09062-BA16-A76C-A32C-B639CC82B152}"/>
              </a:ext>
            </a:extLst>
          </p:cNvPr>
          <p:cNvSpPr>
            <a:spLocks noGrp="1"/>
          </p:cNvSpPr>
          <p:nvPr>
            <p:ph type="body" idx="14" hasCustomPrompt="1"/>
          </p:nvPr>
        </p:nvSpPr>
        <p:spPr>
          <a:xfrm>
            <a:off x="513725" y="2045619"/>
            <a:ext cx="5328275" cy="254000"/>
          </a:xfrm>
          <a:prstGeom prst="rect">
            <a:avLst/>
          </a:prstGeom>
        </p:spPr>
        <p:txBody>
          <a:bodyPr lIns="0" tIns="0" rIns="0" bIns="0" anchor="t" anchorCtr="0"/>
          <a:lstStyle>
            <a:lvl1pPr marL="0" indent="0">
              <a:buNone/>
              <a:defRPr sz="2000" b="0" i="0">
                <a:solidFill>
                  <a:schemeClr val="tx1"/>
                </a:solidFill>
                <a:latin typeface="+mn-lt"/>
                <a:ea typeface="Roboto Medium"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Presenter title</a:t>
            </a:r>
          </a:p>
        </p:txBody>
      </p:sp>
      <p:sp>
        <p:nvSpPr>
          <p:cNvPr id="5" name="Text Placeholder 2">
            <a:extLst>
              <a:ext uri="{FF2B5EF4-FFF2-40B4-BE49-F238E27FC236}">
                <a16:creationId xmlns:a16="http://schemas.microsoft.com/office/drawing/2014/main" id="{3903FDC7-130C-095F-3A9C-A6EF7A7909FE}"/>
              </a:ext>
            </a:extLst>
          </p:cNvPr>
          <p:cNvSpPr>
            <a:spLocks noGrp="1"/>
          </p:cNvSpPr>
          <p:nvPr>
            <p:ph type="body" idx="15" hasCustomPrompt="1"/>
          </p:nvPr>
        </p:nvSpPr>
        <p:spPr>
          <a:xfrm>
            <a:off x="515868" y="2540000"/>
            <a:ext cx="5325463" cy="254000"/>
          </a:xfrm>
          <a:prstGeom prst="rect">
            <a:avLst/>
          </a:prstGeom>
          <a:noFill/>
          <a:ln>
            <a:noFill/>
          </a:ln>
        </p:spPr>
        <p:txBody>
          <a:bodyPr lIns="0" tIns="0" rIns="0" bIns="0" anchor="t" anchorCtr="0"/>
          <a:lstStyle>
            <a:lvl1pPr marL="0" indent="0">
              <a:buNone/>
              <a:defRPr sz="2000" b="0" i="0">
                <a:solidFill>
                  <a:schemeClr val="tx1"/>
                </a:solidFill>
                <a:latin typeface="+mn-lt"/>
                <a:ea typeface="Roboto Medium"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Presenter email</a:t>
            </a:r>
          </a:p>
        </p:txBody>
      </p:sp>
      <p:pic>
        <p:nvPicPr>
          <p:cNvPr id="7" name="Picture 6">
            <a:extLst>
              <a:ext uri="{FF2B5EF4-FFF2-40B4-BE49-F238E27FC236}">
                <a16:creationId xmlns:a16="http://schemas.microsoft.com/office/drawing/2014/main" id="{A13363E3-FEEE-6449-83DE-29CAD2565DB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flipH="1">
            <a:off x="6858000" y="0"/>
            <a:ext cx="5332731" cy="5334000"/>
          </a:xfrm>
          <a:prstGeom prst="rect">
            <a:avLst/>
          </a:prstGeom>
        </p:spPr>
      </p:pic>
      <p:grpSp>
        <p:nvGrpSpPr>
          <p:cNvPr id="23" name="Group 22">
            <a:extLst>
              <a:ext uri="{FF2B5EF4-FFF2-40B4-BE49-F238E27FC236}">
                <a16:creationId xmlns:a16="http://schemas.microsoft.com/office/drawing/2014/main" id="{70E3C9C8-F750-8C36-2F31-4646093AE1DD}"/>
              </a:ext>
              <a:ext uri="{C183D7F6-B498-43B3-948B-1728B52AA6E4}">
                <adec:decorative xmlns:adec="http://schemas.microsoft.com/office/drawing/2017/decorative" val="1"/>
              </a:ext>
            </a:extLst>
          </p:cNvPr>
          <p:cNvGrpSpPr/>
          <p:nvPr userDrawn="1"/>
        </p:nvGrpSpPr>
        <p:grpSpPr>
          <a:xfrm rot="5400000">
            <a:off x="6350000" y="254000"/>
            <a:ext cx="762000" cy="254000"/>
            <a:chOff x="3804" y="3810000"/>
            <a:chExt cx="762000" cy="254000"/>
          </a:xfrm>
        </p:grpSpPr>
        <p:sp>
          <p:nvSpPr>
            <p:cNvPr id="18" name="Rectangle 17">
              <a:extLst>
                <a:ext uri="{FF2B5EF4-FFF2-40B4-BE49-F238E27FC236}">
                  <a16:creationId xmlns:a16="http://schemas.microsoft.com/office/drawing/2014/main" id="{F186A180-1D92-E422-ADE9-F88D8863A683}"/>
                </a:ext>
                <a:ext uri="{C183D7F6-B498-43B3-948B-1728B52AA6E4}">
                  <adec:decorative xmlns:adec="http://schemas.microsoft.com/office/drawing/2017/decorative" val="1"/>
                </a:ext>
              </a:extLst>
            </p:cNvPr>
            <p:cNvSpPr/>
            <p:nvPr userDrawn="1"/>
          </p:nvSpPr>
          <p:spPr>
            <a:xfrm rot="5400000">
              <a:off x="511804" y="3810000"/>
              <a:ext cx="254000" cy="25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5C97ED5-E38A-BE15-4827-228D09E8B2F3}"/>
                </a:ext>
                <a:ext uri="{C183D7F6-B498-43B3-948B-1728B52AA6E4}">
                  <adec:decorative xmlns:adec="http://schemas.microsoft.com/office/drawing/2017/decorative" val="1"/>
                </a:ext>
              </a:extLst>
            </p:cNvPr>
            <p:cNvSpPr/>
            <p:nvPr userDrawn="1"/>
          </p:nvSpPr>
          <p:spPr>
            <a:xfrm rot="5400000">
              <a:off x="257804" y="3810000"/>
              <a:ext cx="254000" cy="25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A189113-A328-4F9F-766C-BEC881AAE398}"/>
                </a:ext>
                <a:ext uri="{C183D7F6-B498-43B3-948B-1728B52AA6E4}">
                  <adec:decorative xmlns:adec="http://schemas.microsoft.com/office/drawing/2017/decorative" val="1"/>
                </a:ext>
              </a:extLst>
            </p:cNvPr>
            <p:cNvSpPr/>
            <p:nvPr userDrawn="1"/>
          </p:nvSpPr>
          <p:spPr>
            <a:xfrm rot="5400000">
              <a:off x="3804" y="3810000"/>
              <a:ext cx="254000" cy="25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27">
            <a:extLst>
              <a:ext uri="{FF2B5EF4-FFF2-40B4-BE49-F238E27FC236}">
                <a16:creationId xmlns:a16="http://schemas.microsoft.com/office/drawing/2014/main" id="{FAE389B3-DBED-F358-1649-5C25E1200B69}"/>
              </a:ext>
              <a:ext uri="{C183D7F6-B498-43B3-948B-1728B52AA6E4}">
                <adec:decorative xmlns:adec="http://schemas.microsoft.com/office/drawing/2017/decorative" val="1"/>
              </a:ext>
            </a:extLst>
          </p:cNvPr>
          <p:cNvSpPr/>
          <p:nvPr userDrawn="1"/>
        </p:nvSpPr>
        <p:spPr>
          <a:xfrm>
            <a:off x="6858000" y="5334000"/>
            <a:ext cx="5334000" cy="152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271C0F23-D50E-5F2A-7A7B-564FAFCB344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7999" y="6096000"/>
            <a:ext cx="1417275" cy="511943"/>
          </a:xfrm>
          <a:prstGeom prst="rect">
            <a:avLst/>
          </a:prstGeom>
        </p:spPr>
      </p:pic>
      <p:pic>
        <p:nvPicPr>
          <p:cNvPr id="10" name="Graphic 9">
            <a:extLst>
              <a:ext uri="{FF2B5EF4-FFF2-40B4-BE49-F238E27FC236}">
                <a16:creationId xmlns:a16="http://schemas.microsoft.com/office/drawing/2014/main" id="{7044CE69-FDDE-EE55-F04B-9BBB37FC550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58660" y="5610209"/>
            <a:ext cx="253999" cy="224366"/>
          </a:xfrm>
          <a:prstGeom prst="rect">
            <a:avLst/>
          </a:prstGeom>
        </p:spPr>
      </p:pic>
      <p:pic>
        <p:nvPicPr>
          <p:cNvPr id="21" name="Graphic 20">
            <a:extLst>
              <a:ext uri="{FF2B5EF4-FFF2-40B4-BE49-F238E27FC236}">
                <a16:creationId xmlns:a16="http://schemas.microsoft.com/office/drawing/2014/main" id="{0A6F7F54-7FEB-B4C3-9F3B-10AA2AE2E127}"/>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358659" y="5952363"/>
            <a:ext cx="254000" cy="254000"/>
          </a:xfrm>
          <a:prstGeom prst="rect">
            <a:avLst/>
          </a:prstGeom>
        </p:spPr>
      </p:pic>
      <p:pic>
        <p:nvPicPr>
          <p:cNvPr id="24" name="Graphic 23">
            <a:extLst>
              <a:ext uri="{FF2B5EF4-FFF2-40B4-BE49-F238E27FC236}">
                <a16:creationId xmlns:a16="http://schemas.microsoft.com/office/drawing/2014/main" id="{DFDAA620-6C98-0740-99BB-54CD2E08A778}"/>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335713" y="6324151"/>
            <a:ext cx="299892" cy="299892"/>
          </a:xfrm>
          <a:prstGeom prst="rect">
            <a:avLst/>
          </a:prstGeom>
        </p:spPr>
      </p:pic>
      <p:sp>
        <p:nvSpPr>
          <p:cNvPr id="34" name="TextBox 33">
            <a:extLst>
              <a:ext uri="{FF2B5EF4-FFF2-40B4-BE49-F238E27FC236}">
                <a16:creationId xmlns:a16="http://schemas.microsoft.com/office/drawing/2014/main" id="{8B319E77-96D1-E460-614D-074A62634AFD}"/>
              </a:ext>
            </a:extLst>
          </p:cNvPr>
          <p:cNvSpPr txBox="1"/>
          <p:nvPr userDrawn="1"/>
        </p:nvSpPr>
        <p:spPr>
          <a:xfrm>
            <a:off x="7622944" y="5585824"/>
            <a:ext cx="2791056" cy="246221"/>
          </a:xfrm>
          <a:prstGeom prst="rect">
            <a:avLst/>
          </a:prstGeom>
          <a:noFill/>
        </p:spPr>
        <p:txBody>
          <a:bodyPr wrap="square" tIns="0" rIns="0" bIns="0" anchor="ctr">
            <a:spAutoFit/>
          </a:bodyPr>
          <a:lstStyle/>
          <a:p>
            <a:pPr lvl="0"/>
            <a:r>
              <a:rPr lang="en-GB" sz="1600" b="0" i="0">
                <a:solidFill>
                  <a:schemeClr val="tx1"/>
                </a:solidFill>
                <a:effectLst/>
                <a:latin typeface="+mn-lt"/>
              </a:rPr>
              <a:t>@jisc.bsky.social</a:t>
            </a:r>
            <a:endParaRPr lang="en-US" sz="1600">
              <a:solidFill>
                <a:schemeClr val="tx1"/>
              </a:solidFill>
              <a:latin typeface="+mn-lt"/>
            </a:endParaRPr>
          </a:p>
        </p:txBody>
      </p:sp>
      <p:sp>
        <p:nvSpPr>
          <p:cNvPr id="35" name="TextBox 34">
            <a:extLst>
              <a:ext uri="{FF2B5EF4-FFF2-40B4-BE49-F238E27FC236}">
                <a16:creationId xmlns:a16="http://schemas.microsoft.com/office/drawing/2014/main" id="{8E6D1984-9151-E8A9-419D-455D67A1F90B}"/>
              </a:ext>
            </a:extLst>
          </p:cNvPr>
          <p:cNvSpPr txBox="1"/>
          <p:nvPr userDrawn="1"/>
        </p:nvSpPr>
        <p:spPr>
          <a:xfrm>
            <a:off x="7620000" y="5969000"/>
            <a:ext cx="2859532" cy="246221"/>
          </a:xfrm>
          <a:prstGeom prst="rect">
            <a:avLst/>
          </a:prstGeom>
          <a:noFill/>
        </p:spPr>
        <p:txBody>
          <a:bodyPr wrap="square" tIns="0" rIns="0" bIns="0" anchor="ctr">
            <a:spAutoFit/>
          </a:bodyPr>
          <a:lstStyle/>
          <a:p>
            <a:pPr lvl="0"/>
            <a:r>
              <a:rPr lang="en-GB" sz="1600" b="0" i="0">
                <a:solidFill>
                  <a:schemeClr val="tx1"/>
                </a:solidFill>
                <a:effectLst/>
                <a:latin typeface="+mn-lt"/>
              </a:rPr>
              <a:t>@jiscsocial</a:t>
            </a:r>
            <a:endParaRPr lang="en-US" sz="1600">
              <a:solidFill>
                <a:schemeClr val="tx1"/>
              </a:solidFill>
              <a:latin typeface="+mn-lt"/>
            </a:endParaRPr>
          </a:p>
        </p:txBody>
      </p:sp>
      <p:sp>
        <p:nvSpPr>
          <p:cNvPr id="36" name="TextBox 35">
            <a:extLst>
              <a:ext uri="{FF2B5EF4-FFF2-40B4-BE49-F238E27FC236}">
                <a16:creationId xmlns:a16="http://schemas.microsoft.com/office/drawing/2014/main" id="{CE8C9712-034F-FA56-7CA6-EEE9C956DEF7}"/>
              </a:ext>
            </a:extLst>
          </p:cNvPr>
          <p:cNvSpPr txBox="1"/>
          <p:nvPr userDrawn="1"/>
        </p:nvSpPr>
        <p:spPr>
          <a:xfrm>
            <a:off x="7620000" y="6357779"/>
            <a:ext cx="2859532" cy="246221"/>
          </a:xfrm>
          <a:prstGeom prst="rect">
            <a:avLst/>
          </a:prstGeom>
          <a:noFill/>
        </p:spPr>
        <p:txBody>
          <a:bodyPr wrap="square" tIns="0" rIns="0" bIns="0" anchor="ctr">
            <a:spAutoFit/>
          </a:bodyPr>
          <a:lstStyle/>
          <a:p>
            <a:pPr lvl="0"/>
            <a:r>
              <a:rPr lang="en-GB" sz="1600" b="0" i="0" u="none" strike="noStrike">
                <a:solidFill>
                  <a:schemeClr val="tx1"/>
                </a:solidFill>
                <a:effectLst/>
                <a:latin typeface="+mn-lt"/>
              </a:rPr>
              <a:t>linkedin.com/company/jisc</a:t>
            </a:r>
            <a:endParaRPr lang="en-US" sz="1600">
              <a:solidFill>
                <a:schemeClr val="tx1"/>
              </a:solidFill>
              <a:latin typeface="+mn-lt"/>
            </a:endParaRPr>
          </a:p>
        </p:txBody>
      </p:sp>
      <p:pic>
        <p:nvPicPr>
          <p:cNvPr id="38" name="Graphic 37" descr="Jisc logo&#10;">
            <a:extLst>
              <a:ext uri="{FF2B5EF4-FFF2-40B4-BE49-F238E27FC236}">
                <a16:creationId xmlns:a16="http://schemas.microsoft.com/office/drawing/2014/main" id="{B8F19E67-77D9-0CC0-F8A9-0AF4FEEEE0E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183955" y="5335600"/>
            <a:ext cx="760400" cy="760400"/>
          </a:xfrm>
          <a:prstGeom prst="rect">
            <a:avLst/>
          </a:prstGeom>
        </p:spPr>
      </p:pic>
      <p:pic>
        <p:nvPicPr>
          <p:cNvPr id="8" name="Graphic 7">
            <a:extLst>
              <a:ext uri="{FF2B5EF4-FFF2-40B4-BE49-F238E27FC236}">
                <a16:creationId xmlns:a16="http://schemas.microsoft.com/office/drawing/2014/main" id="{F9731DA1-2FAC-0AA5-3ADC-2F41D1EB8747}"/>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rot="2700000">
            <a:off x="499215" y="5262356"/>
            <a:ext cx="381000" cy="381000"/>
          </a:xfrm>
          <a:prstGeom prst="rect">
            <a:avLst/>
          </a:prstGeom>
        </p:spPr>
      </p:pic>
      <p:pic>
        <p:nvPicPr>
          <p:cNvPr id="22" name="Graphic 21">
            <a:extLst>
              <a:ext uri="{FF2B5EF4-FFF2-40B4-BE49-F238E27FC236}">
                <a16:creationId xmlns:a16="http://schemas.microsoft.com/office/drawing/2014/main" id="{2963149B-6566-0649-467F-0AB3532C004D}"/>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93774" y="4292030"/>
            <a:ext cx="357447" cy="357447"/>
          </a:xfrm>
          <a:prstGeom prst="rect">
            <a:avLst/>
          </a:prstGeom>
        </p:spPr>
      </p:pic>
      <p:sp>
        <p:nvSpPr>
          <p:cNvPr id="26" name="TextBox 25">
            <a:extLst>
              <a:ext uri="{FF2B5EF4-FFF2-40B4-BE49-F238E27FC236}">
                <a16:creationId xmlns:a16="http://schemas.microsoft.com/office/drawing/2014/main" id="{F541B5CE-910B-8DB1-5F8F-223E940133F0}"/>
              </a:ext>
            </a:extLst>
          </p:cNvPr>
          <p:cNvSpPr txBox="1"/>
          <p:nvPr userDrawn="1"/>
        </p:nvSpPr>
        <p:spPr>
          <a:xfrm>
            <a:off x="1016000" y="4322973"/>
            <a:ext cx="3811072" cy="254000"/>
          </a:xfrm>
          <a:prstGeom prst="rect">
            <a:avLst/>
          </a:prstGeom>
          <a:noFill/>
        </p:spPr>
        <p:txBody>
          <a:bodyPr wrap="square" lIns="0" tIns="0" rIns="0" bIns="0" anchor="ctr" anchorCtr="0">
            <a:noAutofit/>
          </a:bodyPr>
          <a:lstStyle/>
          <a:p>
            <a:pPr lvl="0"/>
            <a:r>
              <a:rPr lang="en-GB" sz="2000" b="0" i="0">
                <a:solidFill>
                  <a:schemeClr val="tx1"/>
                </a:solidFill>
                <a:effectLst/>
                <a:latin typeface="+mn-lt"/>
              </a:rPr>
              <a:t>help@jisc.ac.uk</a:t>
            </a:r>
            <a:endParaRPr lang="en-US" sz="2000">
              <a:solidFill>
                <a:schemeClr val="tx1"/>
              </a:solidFill>
              <a:latin typeface="+mn-lt"/>
            </a:endParaRPr>
          </a:p>
        </p:txBody>
      </p:sp>
      <p:sp>
        <p:nvSpPr>
          <p:cNvPr id="37" name="TextBox 36">
            <a:extLst>
              <a:ext uri="{FF2B5EF4-FFF2-40B4-BE49-F238E27FC236}">
                <a16:creationId xmlns:a16="http://schemas.microsoft.com/office/drawing/2014/main" id="{6A377040-090C-C516-A33D-6A640001181C}"/>
              </a:ext>
            </a:extLst>
          </p:cNvPr>
          <p:cNvSpPr txBox="1"/>
          <p:nvPr userDrawn="1"/>
        </p:nvSpPr>
        <p:spPr>
          <a:xfrm>
            <a:off x="1016000" y="5334096"/>
            <a:ext cx="4064000" cy="256176"/>
          </a:xfrm>
          <a:prstGeom prst="rect">
            <a:avLst/>
          </a:prstGeom>
          <a:noFill/>
        </p:spPr>
        <p:txBody>
          <a:bodyPr wrap="square" lIns="0" tIns="0" rIns="0" bIns="0" anchor="ctr" anchorCtr="0">
            <a:noAutofit/>
          </a:bodyPr>
          <a:lstStyle/>
          <a:p>
            <a:pPr lvl="0"/>
            <a:r>
              <a:rPr lang="en-GB" sz="2000" b="0" i="0">
                <a:solidFill>
                  <a:schemeClr val="tx1"/>
                </a:solidFill>
                <a:effectLst/>
                <a:latin typeface="+mn-lt"/>
              </a:rPr>
              <a:t>jisc.ac.uk</a:t>
            </a:r>
            <a:endParaRPr lang="en-US" sz="2000">
              <a:solidFill>
                <a:schemeClr val="tx1"/>
              </a:solidFill>
              <a:latin typeface="+mn-lt"/>
            </a:endParaRPr>
          </a:p>
        </p:txBody>
      </p:sp>
      <p:sp>
        <p:nvSpPr>
          <p:cNvPr id="9" name="TextBox 8">
            <a:extLst>
              <a:ext uri="{FF2B5EF4-FFF2-40B4-BE49-F238E27FC236}">
                <a16:creationId xmlns:a16="http://schemas.microsoft.com/office/drawing/2014/main" id="{6B86B71A-9D02-72BC-9390-E97CC701C335}"/>
              </a:ext>
            </a:extLst>
          </p:cNvPr>
          <p:cNvSpPr txBox="1"/>
          <p:nvPr userDrawn="1"/>
        </p:nvSpPr>
        <p:spPr>
          <a:xfrm>
            <a:off x="2203269" y="6103778"/>
            <a:ext cx="3788228" cy="492443"/>
          </a:xfrm>
          <a:prstGeom prst="rect">
            <a:avLst/>
          </a:prstGeom>
          <a:noFill/>
        </p:spPr>
        <p:txBody>
          <a:bodyPr wrap="square" lIns="0" tIns="0" rIns="0" bIns="0"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GB" sz="1600"/>
              <a:t>Except where otherwise noted, this work is licensed under CC-BY-NC-ND.</a:t>
            </a:r>
          </a:p>
        </p:txBody>
      </p:sp>
      <p:sp>
        <p:nvSpPr>
          <p:cNvPr id="11" name="TextBox 10">
            <a:extLst>
              <a:ext uri="{FF2B5EF4-FFF2-40B4-BE49-F238E27FC236}">
                <a16:creationId xmlns:a16="http://schemas.microsoft.com/office/drawing/2014/main" id="{B8EE63DC-B33F-6777-5630-C031853AD5B3}"/>
              </a:ext>
            </a:extLst>
          </p:cNvPr>
          <p:cNvSpPr txBox="1"/>
          <p:nvPr userDrawn="1"/>
        </p:nvSpPr>
        <p:spPr>
          <a:xfrm>
            <a:off x="1014927" y="4826000"/>
            <a:ext cx="3811072" cy="254000"/>
          </a:xfrm>
          <a:prstGeom prst="rect">
            <a:avLst/>
          </a:prstGeom>
          <a:noFill/>
        </p:spPr>
        <p:txBody>
          <a:bodyPr wrap="square" lIns="0" tIns="0" rIns="0" bIns="0" anchor="ctr" anchorCtr="0">
            <a:noAutofit/>
          </a:bodyPr>
          <a:lstStyle/>
          <a:p>
            <a:pPr lvl="0"/>
            <a:r>
              <a:rPr lang="en-GB" sz="2000" b="0" i="0">
                <a:solidFill>
                  <a:schemeClr val="tx1"/>
                </a:solidFill>
                <a:effectLst/>
                <a:latin typeface="+mn-lt"/>
              </a:rPr>
              <a:t>0300 300 2212</a:t>
            </a:r>
            <a:endParaRPr lang="en-US" sz="2000">
              <a:solidFill>
                <a:schemeClr val="tx1"/>
              </a:solidFill>
              <a:latin typeface="+mn-lt"/>
            </a:endParaRPr>
          </a:p>
        </p:txBody>
      </p:sp>
      <p:pic>
        <p:nvPicPr>
          <p:cNvPr id="31" name="Graphic 30">
            <a:extLst>
              <a:ext uri="{FF2B5EF4-FFF2-40B4-BE49-F238E27FC236}">
                <a16:creationId xmlns:a16="http://schemas.microsoft.com/office/drawing/2014/main" id="{2D5371F1-611F-5F3E-36AA-DE37D51CCCAD}"/>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684" y="4746931"/>
            <a:ext cx="437790" cy="437790"/>
          </a:xfrm>
          <a:prstGeom prst="rect">
            <a:avLst/>
          </a:prstGeom>
        </p:spPr>
      </p:pic>
    </p:spTree>
    <p:extLst>
      <p:ext uri="{BB962C8B-B14F-4D97-AF65-F5344CB8AC3E}">
        <p14:creationId xmlns:p14="http://schemas.microsoft.com/office/powerpoint/2010/main" val="145727060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A">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2CC2BF-4F8C-B7EF-6688-EAFF46DE7AFA}"/>
              </a:ext>
              <a:ext uri="{C183D7F6-B498-43B3-948B-1728B52AA6E4}">
                <adec:decorative xmlns:adec="http://schemas.microsoft.com/office/drawing/2017/decorative" val="1"/>
              </a:ext>
            </a:extLst>
          </p:cNvPr>
          <p:cNvSpPr/>
          <p:nvPr userDrawn="1"/>
        </p:nvSpPr>
        <p:spPr>
          <a:xfrm>
            <a:off x="762001" y="762000"/>
            <a:ext cx="3810000" cy="3809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Jisc logo&#10;">
            <a:extLst>
              <a:ext uri="{FF2B5EF4-FFF2-40B4-BE49-F238E27FC236}">
                <a16:creationId xmlns:a16="http://schemas.microsoft.com/office/drawing/2014/main" id="{B8495066-AA9D-64C6-49C6-68774EA9B8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762000"/>
            <a:ext cx="760400" cy="760400"/>
          </a:xfrm>
          <a:prstGeom prst="rect">
            <a:avLst/>
          </a:prstGeom>
        </p:spPr>
      </p:pic>
      <p:sp>
        <p:nvSpPr>
          <p:cNvPr id="8" name="Title 1">
            <a:extLst>
              <a:ext uri="{FF2B5EF4-FFF2-40B4-BE49-F238E27FC236}">
                <a16:creationId xmlns:a16="http://schemas.microsoft.com/office/drawing/2014/main" id="{270EF7E2-252F-4573-47FB-4F461F71E841}"/>
              </a:ext>
            </a:extLst>
          </p:cNvPr>
          <p:cNvSpPr>
            <a:spLocks noGrp="1"/>
          </p:cNvSpPr>
          <p:nvPr>
            <p:ph type="title" hasCustomPrompt="1"/>
          </p:nvPr>
        </p:nvSpPr>
        <p:spPr>
          <a:xfrm>
            <a:off x="1016000" y="1023108"/>
            <a:ext cx="3302000" cy="2024892"/>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GB"/>
              <a:t>Presentation title</a:t>
            </a:r>
          </a:p>
        </p:txBody>
      </p:sp>
      <p:sp>
        <p:nvSpPr>
          <p:cNvPr id="21" name="Rectangle 20">
            <a:extLst>
              <a:ext uri="{FF2B5EF4-FFF2-40B4-BE49-F238E27FC236}">
                <a16:creationId xmlns:a16="http://schemas.microsoft.com/office/drawing/2014/main" id="{53CE50C8-9DEB-1EC3-6E15-6563DA7D903D}"/>
              </a:ext>
              <a:ext uri="{C183D7F6-B498-43B3-948B-1728B52AA6E4}">
                <adec:decorative xmlns:adec="http://schemas.microsoft.com/office/drawing/2017/decorative" val="1"/>
              </a:ext>
            </a:extLst>
          </p:cNvPr>
          <p:cNvSpPr/>
          <p:nvPr userDrawn="1"/>
        </p:nvSpPr>
        <p:spPr>
          <a:xfrm>
            <a:off x="6096000" y="762000"/>
            <a:ext cx="5334000" cy="53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a:extLst>
              <a:ext uri="{FF2B5EF4-FFF2-40B4-BE49-F238E27FC236}">
                <a16:creationId xmlns:a16="http://schemas.microsoft.com/office/drawing/2014/main" id="{CBE579FA-347E-9693-DFB7-D512FA075D77}"/>
              </a:ext>
            </a:extLst>
          </p:cNvPr>
          <p:cNvSpPr>
            <a:spLocks noGrp="1"/>
          </p:cNvSpPr>
          <p:nvPr userDrawn="1">
            <p:ph type="body" sz="quarter" idx="11" hasCustomPrompt="1"/>
          </p:nvPr>
        </p:nvSpPr>
        <p:spPr>
          <a:xfrm>
            <a:off x="1016000" y="3317510"/>
            <a:ext cx="3302000" cy="1000490"/>
          </a:xfrm>
          <a:prstGeom prst="rect">
            <a:avLst/>
          </a:prstGeom>
        </p:spPr>
        <p:txBody>
          <a:bodyPr lIns="0" anchor="b"/>
          <a:lstStyle>
            <a:lvl1pPr marL="0" indent="0">
              <a:buFontTx/>
              <a:buNone/>
              <a:defRPr sz="2000">
                <a:solidFill>
                  <a:schemeClr val="tx1"/>
                </a:solidFill>
              </a:defRPr>
            </a:lvl1pPr>
          </a:lstStyle>
          <a:p>
            <a:pPr lvl="0"/>
            <a:r>
              <a:rPr lang="en-GB"/>
              <a:t>Speaker name and title</a:t>
            </a:r>
          </a:p>
        </p:txBody>
      </p:sp>
      <p:sp>
        <p:nvSpPr>
          <p:cNvPr id="7" name="Picture Placeholder 6">
            <a:extLst>
              <a:ext uri="{FF2B5EF4-FFF2-40B4-BE49-F238E27FC236}">
                <a16:creationId xmlns:a16="http://schemas.microsoft.com/office/drawing/2014/main" id="{9DA7718E-4FA0-E667-4218-5AFD9200AAFE}"/>
              </a:ext>
            </a:extLst>
          </p:cNvPr>
          <p:cNvSpPr>
            <a:spLocks noGrp="1"/>
          </p:cNvSpPr>
          <p:nvPr userDrawn="1">
            <p:ph type="pic" sz="quarter" idx="12" hasCustomPrompt="1"/>
          </p:nvPr>
        </p:nvSpPr>
        <p:spPr>
          <a:xfrm>
            <a:off x="6602533" y="1270000"/>
            <a:ext cx="4319467" cy="4318000"/>
          </a:xfrm>
          <a:prstGeom prst="rect">
            <a:avLst/>
          </a:prstGeom>
        </p:spPr>
        <p:txBody>
          <a:bodyPr/>
          <a:lstStyle>
            <a:lvl1pPr marL="0" indent="0" algn="ctr">
              <a:buNone/>
              <a:defRPr sz="2000"/>
            </a:lvl1pPr>
          </a:lstStyle>
          <a:p>
            <a:r>
              <a:rPr lang="en-GB"/>
              <a:t>Insert cover image here</a:t>
            </a:r>
          </a:p>
        </p:txBody>
      </p:sp>
      <p:grpSp>
        <p:nvGrpSpPr>
          <p:cNvPr id="9" name="Group 8">
            <a:extLst>
              <a:ext uri="{FF2B5EF4-FFF2-40B4-BE49-F238E27FC236}">
                <a16:creationId xmlns:a16="http://schemas.microsoft.com/office/drawing/2014/main" id="{EDF0084A-2721-DF20-6806-68CE18246ECE}"/>
              </a:ext>
              <a:ext uri="{C183D7F6-B498-43B3-948B-1728B52AA6E4}">
                <adec:decorative xmlns:adec="http://schemas.microsoft.com/office/drawing/2017/decorative" val="1"/>
              </a:ext>
            </a:extLst>
          </p:cNvPr>
          <p:cNvGrpSpPr/>
          <p:nvPr userDrawn="1"/>
        </p:nvGrpSpPr>
        <p:grpSpPr>
          <a:xfrm>
            <a:off x="6096000" y="6097466"/>
            <a:ext cx="1524000" cy="506537"/>
            <a:chOff x="6096000" y="6097466"/>
            <a:chExt cx="1524000" cy="506537"/>
          </a:xfrm>
        </p:grpSpPr>
        <p:sp>
          <p:nvSpPr>
            <p:cNvPr id="4" name="Rectangle 3">
              <a:extLst>
                <a:ext uri="{FF2B5EF4-FFF2-40B4-BE49-F238E27FC236}">
                  <a16:creationId xmlns:a16="http://schemas.microsoft.com/office/drawing/2014/main" id="{ED1A896E-4D7F-098E-1BD7-1B1227590346}"/>
                </a:ext>
              </a:extLst>
            </p:cNvPr>
            <p:cNvSpPr/>
            <p:nvPr userDrawn="1"/>
          </p:nvSpPr>
          <p:spPr>
            <a:xfrm rot="10800000">
              <a:off x="7113466" y="6097466"/>
              <a:ext cx="506534" cy="50653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6A68C39-489B-D39D-2622-13B6E5E92C9C}"/>
                </a:ext>
              </a:extLst>
            </p:cNvPr>
            <p:cNvSpPr/>
            <p:nvPr userDrawn="1"/>
          </p:nvSpPr>
          <p:spPr>
            <a:xfrm rot="10800000">
              <a:off x="6602534" y="6097467"/>
              <a:ext cx="510931" cy="50653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A4A539E-3E2B-EC09-1C80-A0DAAD6AA7A4}"/>
                </a:ext>
              </a:extLst>
            </p:cNvPr>
            <p:cNvSpPr/>
            <p:nvPr userDrawn="1"/>
          </p:nvSpPr>
          <p:spPr>
            <a:xfrm rot="10800000">
              <a:off x="6096000" y="6097469"/>
              <a:ext cx="506534" cy="50653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Tree>
    <p:extLst>
      <p:ext uri="{BB962C8B-B14F-4D97-AF65-F5344CB8AC3E}">
        <p14:creationId xmlns:p14="http://schemas.microsoft.com/office/powerpoint/2010/main" val="384885756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VER B">
    <p:bg>
      <p:bgPr>
        <a:solidFill>
          <a:schemeClr val="bg1"/>
        </a:solidFill>
        <a:effectLst/>
      </p:bgPr>
    </p:bg>
    <p:spTree>
      <p:nvGrpSpPr>
        <p:cNvPr id="1" name=""/>
        <p:cNvGrpSpPr/>
        <p:nvPr/>
      </p:nvGrpSpPr>
      <p:grpSpPr>
        <a:xfrm>
          <a:off x="0" y="0"/>
          <a:ext cx="0" cy="0"/>
          <a:chOff x="0" y="0"/>
          <a:chExt cx="0" cy="0"/>
        </a:xfrm>
      </p:grpSpPr>
      <p:pic>
        <p:nvPicPr>
          <p:cNvPr id="12" name="Graphic 11" descr="Jisc logo&#10;">
            <a:extLst>
              <a:ext uri="{FF2B5EF4-FFF2-40B4-BE49-F238E27FC236}">
                <a16:creationId xmlns:a16="http://schemas.microsoft.com/office/drawing/2014/main" id="{C9253AD7-665C-FD6F-34AA-744C1F0326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233" y="-1752"/>
            <a:ext cx="760400" cy="760400"/>
          </a:xfrm>
          <a:prstGeom prst="rect">
            <a:avLst/>
          </a:prstGeom>
        </p:spPr>
      </p:pic>
      <p:grpSp>
        <p:nvGrpSpPr>
          <p:cNvPr id="18" name="Group 17">
            <a:extLst>
              <a:ext uri="{FF2B5EF4-FFF2-40B4-BE49-F238E27FC236}">
                <a16:creationId xmlns:a16="http://schemas.microsoft.com/office/drawing/2014/main" id="{D3722F32-4C1F-B455-5ED1-8CE990314978}"/>
              </a:ext>
              <a:ext uri="{C183D7F6-B498-43B3-948B-1728B52AA6E4}">
                <adec:decorative xmlns:adec="http://schemas.microsoft.com/office/drawing/2017/decorative" val="1"/>
              </a:ext>
            </a:extLst>
          </p:cNvPr>
          <p:cNvGrpSpPr/>
          <p:nvPr userDrawn="1"/>
        </p:nvGrpSpPr>
        <p:grpSpPr>
          <a:xfrm>
            <a:off x="0" y="4576399"/>
            <a:ext cx="760534" cy="2281602"/>
            <a:chOff x="0" y="4576399"/>
            <a:chExt cx="760534" cy="2281602"/>
          </a:xfrm>
        </p:grpSpPr>
        <p:sp>
          <p:nvSpPr>
            <p:cNvPr id="15" name="Rectangle 14">
              <a:extLst>
                <a:ext uri="{FF2B5EF4-FFF2-40B4-BE49-F238E27FC236}">
                  <a16:creationId xmlns:a16="http://schemas.microsoft.com/office/drawing/2014/main" id="{38952161-A07F-DE36-F888-974E3267BC1C}"/>
                </a:ext>
              </a:extLst>
            </p:cNvPr>
            <p:cNvSpPr/>
            <p:nvPr userDrawn="1"/>
          </p:nvSpPr>
          <p:spPr>
            <a:xfrm rot="5400000">
              <a:off x="0" y="6097467"/>
              <a:ext cx="760534" cy="76053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C2C8A5C-7354-CA80-B16D-BD127FEB99C2}"/>
                </a:ext>
              </a:extLst>
            </p:cNvPr>
            <p:cNvSpPr/>
            <p:nvPr userDrawn="1"/>
          </p:nvSpPr>
          <p:spPr>
            <a:xfrm rot="5400000">
              <a:off x="0" y="5336933"/>
              <a:ext cx="760534" cy="76053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0068AD5-54B8-6AE3-7C2A-84F1718E9D0B}"/>
                </a:ext>
              </a:extLst>
            </p:cNvPr>
            <p:cNvSpPr/>
            <p:nvPr userDrawn="1"/>
          </p:nvSpPr>
          <p:spPr>
            <a:xfrm rot="5400000">
              <a:off x="0" y="4576399"/>
              <a:ext cx="760534" cy="76053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a:extLst>
              <a:ext uri="{FF2B5EF4-FFF2-40B4-BE49-F238E27FC236}">
                <a16:creationId xmlns:a16="http://schemas.microsoft.com/office/drawing/2014/main" id="{9864044B-F246-8461-3009-926815A07A79}"/>
              </a:ext>
              <a:ext uri="{C183D7F6-B498-43B3-948B-1728B52AA6E4}">
                <adec:decorative xmlns:adec="http://schemas.microsoft.com/office/drawing/2017/decorative" val="1"/>
              </a:ext>
            </a:extLst>
          </p:cNvPr>
          <p:cNvSpPr/>
          <p:nvPr userDrawn="1"/>
        </p:nvSpPr>
        <p:spPr>
          <a:xfrm>
            <a:off x="760534" y="1526934"/>
            <a:ext cx="3810000" cy="3809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3AB07D1-6EA7-E351-53D3-CB8E5E8B37CC}"/>
              </a:ext>
            </a:extLst>
          </p:cNvPr>
          <p:cNvSpPr>
            <a:spLocks noGrp="1"/>
          </p:cNvSpPr>
          <p:nvPr userDrawn="1">
            <p:ph type="title" hasCustomPrompt="1"/>
          </p:nvPr>
        </p:nvSpPr>
        <p:spPr>
          <a:xfrm>
            <a:off x="1016000" y="1785108"/>
            <a:ext cx="3302000" cy="2024892"/>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GB"/>
              <a:t>Presentation title</a:t>
            </a:r>
          </a:p>
        </p:txBody>
      </p:sp>
      <p:sp>
        <p:nvSpPr>
          <p:cNvPr id="8" name="Text Placeholder 15">
            <a:extLst>
              <a:ext uri="{FF2B5EF4-FFF2-40B4-BE49-F238E27FC236}">
                <a16:creationId xmlns:a16="http://schemas.microsoft.com/office/drawing/2014/main" id="{CD9AA52E-692F-B8D9-7B3F-3EA98EB21AA2}"/>
              </a:ext>
            </a:extLst>
          </p:cNvPr>
          <p:cNvSpPr>
            <a:spLocks noGrp="1"/>
          </p:cNvSpPr>
          <p:nvPr userDrawn="1">
            <p:ph type="body" sz="quarter" idx="11" hasCustomPrompt="1"/>
          </p:nvPr>
        </p:nvSpPr>
        <p:spPr>
          <a:xfrm>
            <a:off x="1016000" y="4079510"/>
            <a:ext cx="3302000" cy="1000490"/>
          </a:xfrm>
          <a:prstGeom prst="rect">
            <a:avLst/>
          </a:prstGeom>
        </p:spPr>
        <p:txBody>
          <a:bodyPr lIns="0" anchor="b"/>
          <a:lstStyle>
            <a:lvl1pPr marL="0" indent="0">
              <a:buFontTx/>
              <a:buNone/>
              <a:defRPr sz="2000">
                <a:solidFill>
                  <a:schemeClr val="tx1"/>
                </a:solidFill>
              </a:defRPr>
            </a:lvl1pPr>
          </a:lstStyle>
          <a:p>
            <a:pPr lvl="0"/>
            <a:r>
              <a:rPr lang="en-GB"/>
              <a:t>Speaker name and title</a:t>
            </a:r>
          </a:p>
        </p:txBody>
      </p:sp>
      <p:grpSp>
        <p:nvGrpSpPr>
          <p:cNvPr id="2" name="Group 1">
            <a:extLst>
              <a:ext uri="{FF2B5EF4-FFF2-40B4-BE49-F238E27FC236}">
                <a16:creationId xmlns:a16="http://schemas.microsoft.com/office/drawing/2014/main" id="{6038CA01-0658-7DDC-DE5D-F2E442E40270}"/>
              </a:ext>
              <a:ext uri="{C183D7F6-B498-43B3-948B-1728B52AA6E4}">
                <adec:decorative xmlns:adec="http://schemas.microsoft.com/office/drawing/2017/decorative" val="1"/>
              </a:ext>
            </a:extLst>
          </p:cNvPr>
          <p:cNvGrpSpPr/>
          <p:nvPr userDrawn="1"/>
        </p:nvGrpSpPr>
        <p:grpSpPr>
          <a:xfrm rot="16200000">
            <a:off x="11684000" y="1778000"/>
            <a:ext cx="762000" cy="254000"/>
            <a:chOff x="10667998" y="6351600"/>
            <a:chExt cx="1524002" cy="508000"/>
          </a:xfrm>
        </p:grpSpPr>
        <p:sp>
          <p:nvSpPr>
            <p:cNvPr id="4" name="Rectangle 3">
              <a:extLst>
                <a:ext uri="{FF2B5EF4-FFF2-40B4-BE49-F238E27FC236}">
                  <a16:creationId xmlns:a16="http://schemas.microsoft.com/office/drawing/2014/main" id="{9ABDA15F-07CB-E7CA-A5D1-861F43F13896}"/>
                </a:ext>
                <a:ext uri="{C183D7F6-B498-43B3-948B-1728B52AA6E4}">
                  <adec:decorative xmlns:adec="http://schemas.microsoft.com/office/drawing/2017/decorative" val="1"/>
                </a:ext>
              </a:extLst>
            </p:cNvPr>
            <p:cNvSpPr/>
            <p:nvPr userDrawn="1"/>
          </p:nvSpPr>
          <p:spPr>
            <a:xfrm>
              <a:off x="11175999" y="6351600"/>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8957355-FB7B-397B-82ED-ADBEFEA41FFF}"/>
                </a:ext>
                <a:ext uri="{C183D7F6-B498-43B3-948B-1728B52AA6E4}">
                  <adec:decorative xmlns:adec="http://schemas.microsoft.com/office/drawing/2017/decorative" val="1"/>
                </a:ext>
              </a:extLst>
            </p:cNvPr>
            <p:cNvSpPr/>
            <p:nvPr userDrawn="1"/>
          </p:nvSpPr>
          <p:spPr>
            <a:xfrm>
              <a:off x="11684000" y="63516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F72EEF6-B678-5211-F7BB-A1233C272003}"/>
                </a:ext>
                <a:ext uri="{C183D7F6-B498-43B3-948B-1728B52AA6E4}">
                  <adec:decorative xmlns:adec="http://schemas.microsoft.com/office/drawing/2017/decorative" val="1"/>
                </a:ext>
              </a:extLst>
            </p:cNvPr>
            <p:cNvSpPr/>
            <p:nvPr userDrawn="1"/>
          </p:nvSpPr>
          <p:spPr>
            <a:xfrm>
              <a:off x="10667998" y="6351600"/>
              <a:ext cx="508000" cy="50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3148949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C">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952161-A07F-DE36-F888-974E3267BC1C}"/>
              </a:ext>
              <a:ext uri="{C183D7F6-B498-43B3-948B-1728B52AA6E4}">
                <adec:decorative xmlns:adec="http://schemas.microsoft.com/office/drawing/2017/decorative" val="1"/>
              </a:ext>
            </a:extLst>
          </p:cNvPr>
          <p:cNvSpPr/>
          <p:nvPr userDrawn="1"/>
        </p:nvSpPr>
        <p:spPr>
          <a:xfrm>
            <a:off x="1466" y="-1601"/>
            <a:ext cx="6856534" cy="685653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64579D91-C0BF-6674-0865-D79C63887415}"/>
              </a:ext>
              <a:ext uri="{C183D7F6-B498-43B3-948B-1728B52AA6E4}">
                <adec:decorative xmlns:adec="http://schemas.microsoft.com/office/drawing/2017/decorative" val="1"/>
              </a:ext>
            </a:extLst>
          </p:cNvPr>
          <p:cNvGrpSpPr/>
          <p:nvPr userDrawn="1"/>
        </p:nvGrpSpPr>
        <p:grpSpPr>
          <a:xfrm rot="5400000">
            <a:off x="10921011" y="1017877"/>
            <a:ext cx="1527000" cy="1018178"/>
            <a:chOff x="5843466" y="5588000"/>
            <a:chExt cx="1522534" cy="1015200"/>
          </a:xfrm>
        </p:grpSpPr>
        <p:sp>
          <p:nvSpPr>
            <p:cNvPr id="10" name="Rectangle 9">
              <a:extLst>
                <a:ext uri="{FF2B5EF4-FFF2-40B4-BE49-F238E27FC236}">
                  <a16:creationId xmlns:a16="http://schemas.microsoft.com/office/drawing/2014/main" id="{E7B913F3-1B10-131A-A473-40F235D1D9DA}"/>
                </a:ext>
              </a:extLst>
            </p:cNvPr>
            <p:cNvSpPr/>
            <p:nvPr userDrawn="1"/>
          </p:nvSpPr>
          <p:spPr>
            <a:xfrm>
              <a:off x="6858400" y="6095600"/>
              <a:ext cx="507600" cy="507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C2C8A5C-7354-CA80-B16D-BD127FEB99C2}"/>
                </a:ext>
              </a:extLst>
            </p:cNvPr>
            <p:cNvSpPr/>
            <p:nvPr userDrawn="1"/>
          </p:nvSpPr>
          <p:spPr>
            <a:xfrm>
              <a:off x="5843466" y="5588000"/>
              <a:ext cx="507600" cy="507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0068AD5-54B8-6AE3-7C2A-84F1718E9D0B}"/>
                </a:ext>
              </a:extLst>
            </p:cNvPr>
            <p:cNvSpPr/>
            <p:nvPr userDrawn="1"/>
          </p:nvSpPr>
          <p:spPr>
            <a:xfrm>
              <a:off x="6350933" y="5588000"/>
              <a:ext cx="507600" cy="507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Graphic 11" descr="Jisc logo&#10;">
            <a:extLst>
              <a:ext uri="{FF2B5EF4-FFF2-40B4-BE49-F238E27FC236}">
                <a16:creationId xmlns:a16="http://schemas.microsoft.com/office/drawing/2014/main" id="{C9253AD7-665C-FD6F-34AA-744C1F0326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3600" y="-1601"/>
            <a:ext cx="760400" cy="760400"/>
          </a:xfrm>
          <a:prstGeom prst="rect">
            <a:avLst/>
          </a:prstGeom>
        </p:spPr>
      </p:pic>
      <p:sp>
        <p:nvSpPr>
          <p:cNvPr id="5" name="Text Placeholder 15">
            <a:extLst>
              <a:ext uri="{FF2B5EF4-FFF2-40B4-BE49-F238E27FC236}">
                <a16:creationId xmlns:a16="http://schemas.microsoft.com/office/drawing/2014/main" id="{E532D45C-382A-8A81-152A-CCE6C70E79A0}"/>
              </a:ext>
            </a:extLst>
          </p:cNvPr>
          <p:cNvSpPr>
            <a:spLocks noGrp="1"/>
          </p:cNvSpPr>
          <p:nvPr>
            <p:ph type="body" sz="quarter" idx="12" hasCustomPrompt="1"/>
          </p:nvPr>
        </p:nvSpPr>
        <p:spPr>
          <a:xfrm>
            <a:off x="763600" y="5095510"/>
            <a:ext cx="4570400" cy="1000490"/>
          </a:xfrm>
          <a:prstGeom prst="rect">
            <a:avLst/>
          </a:prstGeom>
        </p:spPr>
        <p:txBody>
          <a:bodyPr lIns="0" anchor="b"/>
          <a:lstStyle>
            <a:lvl1pPr marL="0" indent="0">
              <a:buFontTx/>
              <a:buNone/>
              <a:defRPr sz="2000">
                <a:solidFill>
                  <a:schemeClr val="tx1"/>
                </a:solidFill>
              </a:defRPr>
            </a:lvl1pPr>
          </a:lstStyle>
          <a:p>
            <a:pPr lvl="0"/>
            <a:r>
              <a:rPr lang="en-GB"/>
              <a:t>Speaker name and title</a:t>
            </a:r>
          </a:p>
        </p:txBody>
      </p:sp>
      <p:sp>
        <p:nvSpPr>
          <p:cNvPr id="11" name="Rectangle 10">
            <a:extLst>
              <a:ext uri="{FF2B5EF4-FFF2-40B4-BE49-F238E27FC236}">
                <a16:creationId xmlns:a16="http://schemas.microsoft.com/office/drawing/2014/main" id="{FC7B1C50-A88B-5BD8-917A-55EB37E1AE52}"/>
              </a:ext>
              <a:ext uri="{C183D7F6-B498-43B3-948B-1728B52AA6E4}">
                <adec:decorative xmlns:adec="http://schemas.microsoft.com/office/drawing/2017/decorative" val="1"/>
              </a:ext>
            </a:extLst>
          </p:cNvPr>
          <p:cNvSpPr/>
          <p:nvPr userDrawn="1"/>
        </p:nvSpPr>
        <p:spPr>
          <a:xfrm>
            <a:off x="6858532" y="4571999"/>
            <a:ext cx="2285468" cy="228600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0779313D-E42B-2C02-62D3-2F8DA968DF2C}"/>
              </a:ext>
            </a:extLst>
          </p:cNvPr>
          <p:cNvSpPr>
            <a:spLocks noGrp="1"/>
          </p:cNvSpPr>
          <p:nvPr>
            <p:ph type="title" hasCustomPrompt="1"/>
          </p:nvPr>
        </p:nvSpPr>
        <p:spPr>
          <a:xfrm>
            <a:off x="763600" y="3302000"/>
            <a:ext cx="4570400" cy="1770892"/>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GB"/>
              <a:t>Presentation title</a:t>
            </a:r>
          </a:p>
        </p:txBody>
      </p:sp>
    </p:spTree>
    <p:extLst>
      <p:ext uri="{BB962C8B-B14F-4D97-AF65-F5344CB8AC3E}">
        <p14:creationId xmlns:p14="http://schemas.microsoft.com/office/powerpoint/2010/main" val="6988133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 KEY POINT / QUOT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478366" y="3026178"/>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US"/>
              <a:t>Impact text or section divider title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478366" y="3818238"/>
            <a:ext cx="8691036"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err="1"/>
              <a:t>Subheader</a:t>
            </a:r>
            <a:endParaRPr lang="en-US"/>
          </a:p>
        </p:txBody>
      </p:sp>
      <p:sp>
        <p:nvSpPr>
          <p:cNvPr id="3" name="Rectangle 2">
            <a:extLst>
              <a:ext uri="{FF2B5EF4-FFF2-40B4-BE49-F238E27FC236}">
                <a16:creationId xmlns:a16="http://schemas.microsoft.com/office/drawing/2014/main" id="{B01EEE74-C14F-EACB-66ED-3C1718D4C2D3}"/>
              </a:ext>
              <a:ext uri="{C183D7F6-B498-43B3-948B-1728B52AA6E4}">
                <adec:decorative xmlns:adec="http://schemas.microsoft.com/office/drawing/2017/decorative" val="1"/>
              </a:ext>
            </a:extLst>
          </p:cNvPr>
          <p:cNvSpPr/>
          <p:nvPr userDrawn="1"/>
        </p:nvSpPr>
        <p:spPr>
          <a:xfrm>
            <a:off x="1016000" y="508000"/>
            <a:ext cx="508000" cy="5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8F1F6E6-DC0C-ED2A-73C7-B9ABDCE5E968}"/>
              </a:ext>
              <a:ext uri="{C183D7F6-B498-43B3-948B-1728B52AA6E4}">
                <adec:decorative xmlns:adec="http://schemas.microsoft.com/office/drawing/2017/decorative" val="1"/>
              </a:ext>
            </a:extLst>
          </p:cNvPr>
          <p:cNvSpPr/>
          <p:nvPr userDrawn="1"/>
        </p:nvSpPr>
        <p:spPr>
          <a:xfrm>
            <a:off x="508000" y="5080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262B95B-F72E-C8D1-F66C-7CF2CA13FA4D}"/>
              </a:ext>
              <a:ext uri="{C183D7F6-B498-43B3-948B-1728B52AA6E4}">
                <adec:decorative xmlns:adec="http://schemas.microsoft.com/office/drawing/2017/decorative" val="1"/>
              </a:ext>
            </a:extLst>
          </p:cNvPr>
          <p:cNvSpPr/>
          <p:nvPr userDrawn="1"/>
        </p:nvSpPr>
        <p:spPr>
          <a:xfrm>
            <a:off x="1524000" y="508000"/>
            <a:ext cx="508000" cy="50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CFC97FB-A6B2-86B0-12FC-F7DE2BC3A402}"/>
              </a:ext>
              <a:ext uri="{C183D7F6-B498-43B3-948B-1728B52AA6E4}">
                <adec:decorative xmlns:adec="http://schemas.microsoft.com/office/drawing/2017/decorative" val="1"/>
              </a:ext>
            </a:extLst>
          </p:cNvPr>
          <p:cNvSpPr/>
          <p:nvPr userDrawn="1"/>
        </p:nvSpPr>
        <p:spPr>
          <a:xfrm>
            <a:off x="10668000" y="5080000"/>
            <a:ext cx="1270000" cy="127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5198106"/>
      </p:ext>
    </p:extLst>
  </p:cSld>
  <p:clrMapOvr>
    <a:masterClrMapping/>
  </p:clrMapOvr>
  <p:extLst>
    <p:ext uri="{DCECCB84-F9BA-43D5-87BE-67443E8EF086}">
      <p15:sldGuideLst xmlns:p15="http://schemas.microsoft.com/office/powerpoint/2012/main">
        <p15:guide id="1" orient="horz" pos="1616">
          <p15:clr>
            <a:srgbClr val="FBAE40"/>
          </p15:clr>
        </p15:guide>
        <p15:guide id="2" pos="5776">
          <p15:clr>
            <a:srgbClr val="FBAE40"/>
          </p15:clr>
        </p15:guide>
        <p15:guide id="3" orient="horz" pos="252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C">
    <p:bg>
      <p:bgPr>
        <a:solidFill>
          <a:schemeClr val="accent5"/>
        </a:solidFill>
        <a:effectLst/>
      </p:bgPr>
    </p:bg>
    <p:spTree>
      <p:nvGrpSpPr>
        <p:cNvPr id="1" name=""/>
        <p:cNvGrpSpPr/>
        <p:nvPr/>
      </p:nvGrpSpPr>
      <p:grpSpPr>
        <a:xfrm>
          <a:off x="0" y="0"/>
          <a:ext cx="0" cy="0"/>
          <a:chOff x="0" y="0"/>
          <a:chExt cx="0" cy="0"/>
        </a:xfrm>
      </p:grpSpPr>
      <p:pic>
        <p:nvPicPr>
          <p:cNvPr id="12" name="Graphic 11" descr="Jisc logo&#10;">
            <a:extLst>
              <a:ext uri="{FF2B5EF4-FFF2-40B4-BE49-F238E27FC236}">
                <a16:creationId xmlns:a16="http://schemas.microsoft.com/office/drawing/2014/main" id="{C9253AD7-665C-FD6F-34AA-744C1F0326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3600" y="-1601"/>
            <a:ext cx="760400" cy="760400"/>
          </a:xfrm>
          <a:prstGeom prst="rect">
            <a:avLst/>
          </a:prstGeom>
        </p:spPr>
      </p:pic>
      <p:sp>
        <p:nvSpPr>
          <p:cNvPr id="5" name="Text Placeholder 15">
            <a:extLst>
              <a:ext uri="{FF2B5EF4-FFF2-40B4-BE49-F238E27FC236}">
                <a16:creationId xmlns:a16="http://schemas.microsoft.com/office/drawing/2014/main" id="{E532D45C-382A-8A81-152A-CCE6C70E79A0}"/>
              </a:ext>
            </a:extLst>
          </p:cNvPr>
          <p:cNvSpPr>
            <a:spLocks noGrp="1"/>
          </p:cNvSpPr>
          <p:nvPr userDrawn="1">
            <p:ph type="body" sz="quarter" idx="12" hasCustomPrompt="1"/>
          </p:nvPr>
        </p:nvSpPr>
        <p:spPr>
          <a:xfrm>
            <a:off x="763600" y="5095510"/>
            <a:ext cx="8380400" cy="1000490"/>
          </a:xfrm>
          <a:prstGeom prst="rect">
            <a:avLst/>
          </a:prstGeom>
        </p:spPr>
        <p:txBody>
          <a:bodyPr lIns="0" anchor="b"/>
          <a:lstStyle>
            <a:lvl1pPr marL="0" indent="0">
              <a:buFontTx/>
              <a:buNone/>
              <a:defRPr sz="2000">
                <a:solidFill>
                  <a:schemeClr val="tx1"/>
                </a:solidFill>
              </a:defRPr>
            </a:lvl1pPr>
          </a:lstStyle>
          <a:p>
            <a:pPr lvl="0"/>
            <a:r>
              <a:rPr lang="en-GB"/>
              <a:t>Speaker name and title</a:t>
            </a:r>
          </a:p>
        </p:txBody>
      </p:sp>
      <p:sp>
        <p:nvSpPr>
          <p:cNvPr id="6" name="Title 1">
            <a:extLst>
              <a:ext uri="{FF2B5EF4-FFF2-40B4-BE49-F238E27FC236}">
                <a16:creationId xmlns:a16="http://schemas.microsoft.com/office/drawing/2014/main" id="{0779313D-E42B-2C02-62D3-2F8DA968DF2C}"/>
              </a:ext>
            </a:extLst>
          </p:cNvPr>
          <p:cNvSpPr>
            <a:spLocks noGrp="1"/>
          </p:cNvSpPr>
          <p:nvPr userDrawn="1">
            <p:ph type="title" hasCustomPrompt="1"/>
          </p:nvPr>
        </p:nvSpPr>
        <p:spPr>
          <a:xfrm>
            <a:off x="763600" y="3302000"/>
            <a:ext cx="8380400" cy="1770892"/>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GB"/>
              <a:t>Presentation title</a:t>
            </a:r>
          </a:p>
        </p:txBody>
      </p:sp>
      <p:sp>
        <p:nvSpPr>
          <p:cNvPr id="3" name="Rectangle 2">
            <a:extLst>
              <a:ext uri="{FF2B5EF4-FFF2-40B4-BE49-F238E27FC236}">
                <a16:creationId xmlns:a16="http://schemas.microsoft.com/office/drawing/2014/main" id="{6D4F4151-62AA-0C23-BC9A-D9E9859F3681}"/>
              </a:ext>
            </a:extLst>
          </p:cNvPr>
          <p:cNvSpPr/>
          <p:nvPr userDrawn="1"/>
        </p:nvSpPr>
        <p:spPr>
          <a:xfrm>
            <a:off x="10668000" y="5333865"/>
            <a:ext cx="1527201" cy="15272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A9AC295A-BF39-F726-6AA6-9FCE89A1BDBA}"/>
              </a:ext>
            </a:extLst>
          </p:cNvPr>
          <p:cNvGrpSpPr/>
          <p:nvPr userDrawn="1"/>
        </p:nvGrpSpPr>
        <p:grpSpPr>
          <a:xfrm>
            <a:off x="763600" y="1778000"/>
            <a:ext cx="1524000" cy="508000"/>
            <a:chOff x="762000" y="1524000"/>
            <a:chExt cx="1524000" cy="508000"/>
          </a:xfrm>
        </p:grpSpPr>
        <p:sp>
          <p:nvSpPr>
            <p:cNvPr id="2" name="Rectangle 1">
              <a:extLst>
                <a:ext uri="{FF2B5EF4-FFF2-40B4-BE49-F238E27FC236}">
                  <a16:creationId xmlns:a16="http://schemas.microsoft.com/office/drawing/2014/main" id="{5E6F44BE-2D58-2BAC-808E-D987FF8D3B64}"/>
                </a:ext>
                <a:ext uri="{C183D7F6-B498-43B3-948B-1728B52AA6E4}">
                  <adec:decorative xmlns:adec="http://schemas.microsoft.com/office/drawing/2017/decorative" val="1"/>
                </a:ext>
              </a:extLst>
            </p:cNvPr>
            <p:cNvSpPr/>
            <p:nvPr userDrawn="1"/>
          </p:nvSpPr>
          <p:spPr>
            <a:xfrm>
              <a:off x="1270000" y="1524000"/>
              <a:ext cx="508000" cy="50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AC6626B-F478-4CBA-B6D0-174F9F63D809}"/>
                </a:ext>
                <a:ext uri="{C183D7F6-B498-43B3-948B-1728B52AA6E4}">
                  <adec:decorative xmlns:adec="http://schemas.microsoft.com/office/drawing/2017/decorative" val="1"/>
                </a:ext>
              </a:extLst>
            </p:cNvPr>
            <p:cNvSpPr/>
            <p:nvPr userDrawn="1"/>
          </p:nvSpPr>
          <p:spPr>
            <a:xfrm>
              <a:off x="762000" y="1524000"/>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0D06099-7CD8-7D33-27DA-D565566F7BF6}"/>
                </a:ext>
                <a:ext uri="{C183D7F6-B498-43B3-948B-1728B52AA6E4}">
                  <adec:decorative xmlns:adec="http://schemas.microsoft.com/office/drawing/2017/decorative" val="1"/>
                </a:ext>
              </a:extLst>
            </p:cNvPr>
            <p:cNvSpPr/>
            <p:nvPr userDrawn="1"/>
          </p:nvSpPr>
          <p:spPr>
            <a:xfrm>
              <a:off x="1778000" y="1524000"/>
              <a:ext cx="508000" cy="50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5568456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ING SLIDE LIGH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A07188-C4EA-7286-30E7-8194D9509596}"/>
              </a:ext>
              <a:ext uri="{C183D7F6-B498-43B3-948B-1728B52AA6E4}">
                <adec:decorative xmlns:adec="http://schemas.microsoft.com/office/drawing/2017/decorative" val="1"/>
              </a:ext>
            </a:extLst>
          </p:cNvPr>
          <p:cNvSpPr/>
          <p:nvPr userDrawn="1"/>
        </p:nvSpPr>
        <p:spPr>
          <a:xfrm>
            <a:off x="0" y="1"/>
            <a:ext cx="6858000" cy="6858000"/>
          </a:xfrm>
          <a:prstGeom prst="rect">
            <a:avLst/>
          </a:prstGeom>
          <a:solidFill>
            <a:srgbClr val="CCE7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7999" y="2540000"/>
            <a:ext cx="5334001" cy="2032000"/>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Section divider title </a:t>
            </a:r>
            <a:endParaRPr lang="en-GB"/>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7998" y="4572001"/>
            <a:ext cx="5334001" cy="1015999"/>
          </a:xfrm>
          <a:prstGeom prst="rect">
            <a:avLst/>
          </a:prstGeom>
        </p:spPr>
        <p:txBody>
          <a:bodyPr lIns="0" tIns="0" rIns="0" bIns="0" anchor="t"/>
          <a:lstStyle>
            <a:lvl1pPr marL="0" indent="0">
              <a:buNone/>
              <a:defRPr sz="2000">
                <a:solidFill>
                  <a:schemeClr val="tx1"/>
                </a:solidFill>
                <a:latin typeface="+mn-lt"/>
                <a:ea typeface="Roboto Mono Light" panose="00000009000000000000" pitchFamily="49" charset="0"/>
              </a:defRPr>
            </a:lvl1pPr>
          </a:lstStyle>
          <a:p>
            <a:pPr lvl="0"/>
            <a:r>
              <a:rPr lang="en-US"/>
              <a:t>Secondary title</a:t>
            </a:r>
            <a:endParaRPr lang="en-GB"/>
          </a:p>
        </p:txBody>
      </p:sp>
      <p:grpSp>
        <p:nvGrpSpPr>
          <p:cNvPr id="3" name="Group 2">
            <a:extLst>
              <a:ext uri="{FF2B5EF4-FFF2-40B4-BE49-F238E27FC236}">
                <a16:creationId xmlns:a16="http://schemas.microsoft.com/office/drawing/2014/main" id="{7C1536AF-9834-ADC6-4BBC-63BC8CAB9F61}"/>
              </a:ext>
              <a:ext uri="{C183D7F6-B498-43B3-948B-1728B52AA6E4}">
                <adec:decorative xmlns:adec="http://schemas.microsoft.com/office/drawing/2017/decorative" val="1"/>
              </a:ext>
            </a:extLst>
          </p:cNvPr>
          <p:cNvGrpSpPr/>
          <p:nvPr userDrawn="1"/>
        </p:nvGrpSpPr>
        <p:grpSpPr>
          <a:xfrm rot="5400000">
            <a:off x="6350001" y="2540000"/>
            <a:ext cx="1016000" cy="1016000"/>
            <a:chOff x="1886513" y="634036"/>
            <a:chExt cx="1016000" cy="1016000"/>
          </a:xfrm>
        </p:grpSpPr>
        <p:sp>
          <p:nvSpPr>
            <p:cNvPr id="5" name="Rectangle 4">
              <a:extLst>
                <a:ext uri="{FF2B5EF4-FFF2-40B4-BE49-F238E27FC236}">
                  <a16:creationId xmlns:a16="http://schemas.microsoft.com/office/drawing/2014/main" id="{664938AF-E9C9-605A-A592-B6906F5B4330}"/>
                </a:ext>
                <a:ext uri="{C183D7F6-B498-43B3-948B-1728B52AA6E4}">
                  <adec:decorative xmlns:adec="http://schemas.microsoft.com/office/drawing/2017/decorative" val="1"/>
                </a:ext>
              </a:extLst>
            </p:cNvPr>
            <p:cNvSpPr/>
            <p:nvPr userDrawn="1"/>
          </p:nvSpPr>
          <p:spPr>
            <a:xfrm>
              <a:off x="1886513" y="634036"/>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3886C3D-CB47-2766-D75A-8BD2978C48A0}"/>
                </a:ext>
                <a:ext uri="{C183D7F6-B498-43B3-948B-1728B52AA6E4}">
                  <adec:decorative xmlns:adec="http://schemas.microsoft.com/office/drawing/2017/decorative" val="1"/>
                </a:ext>
              </a:extLst>
            </p:cNvPr>
            <p:cNvSpPr/>
            <p:nvPr userDrawn="1"/>
          </p:nvSpPr>
          <p:spPr>
            <a:xfrm>
              <a:off x="2394513" y="634036"/>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9B4FF78-1735-4D2D-CB56-73DCEECA3C00}"/>
                </a:ext>
                <a:ext uri="{C183D7F6-B498-43B3-948B-1728B52AA6E4}">
                  <adec:decorative xmlns:adec="http://schemas.microsoft.com/office/drawing/2017/decorative" val="1"/>
                </a:ext>
              </a:extLst>
            </p:cNvPr>
            <p:cNvSpPr/>
            <p:nvPr userDrawn="1"/>
          </p:nvSpPr>
          <p:spPr>
            <a:xfrm>
              <a:off x="1886513" y="1142036"/>
              <a:ext cx="508000" cy="50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87FF95E1-ADD4-20AC-FC9F-C7B95A5B64F3}"/>
              </a:ext>
              <a:ext uri="{C183D7F6-B498-43B3-948B-1728B52AA6E4}">
                <adec:decorative xmlns:adec="http://schemas.microsoft.com/office/drawing/2017/decorative" val="1"/>
              </a:ext>
            </a:extLst>
          </p:cNvPr>
          <p:cNvSpPr>
            <a:spLocks noChangeAspect="1"/>
          </p:cNvSpPr>
          <p:nvPr userDrawn="1"/>
        </p:nvSpPr>
        <p:spPr>
          <a:xfrm>
            <a:off x="507999" y="0"/>
            <a:ext cx="1524000" cy="1524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Jisc logo&#10;">
            <a:extLst>
              <a:ext uri="{FF2B5EF4-FFF2-40B4-BE49-F238E27FC236}">
                <a16:creationId xmlns:a16="http://schemas.microsoft.com/office/drawing/2014/main" id="{EFE61EE6-EB56-8138-ADB6-1EEA09E81C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5" name="Footer Placeholder 4">
            <a:extLst>
              <a:ext uri="{FF2B5EF4-FFF2-40B4-BE49-F238E27FC236}">
                <a16:creationId xmlns:a16="http://schemas.microsoft.com/office/drawing/2014/main" id="{22A33163-29E8-2FC7-FCEB-79644D5A1263}"/>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dynamic</a:t>
            </a:r>
          </a:p>
        </p:txBody>
      </p:sp>
      <p:sp>
        <p:nvSpPr>
          <p:cNvPr id="16" name="Slide Number Placeholder 5">
            <a:extLst>
              <a:ext uri="{FF2B5EF4-FFF2-40B4-BE49-F238E27FC236}">
                <a16:creationId xmlns:a16="http://schemas.microsoft.com/office/drawing/2014/main" id="{10BB0F6A-26DA-D76D-495F-4D04BC1F3099}"/>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175576367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PACT TEXT LIGHT">
    <p:bg>
      <p:bgPr>
        <a:solidFill>
          <a:srgbClr val="F4F4F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3035D2-4B9D-1827-6026-F2AE03E4E89C}"/>
              </a:ext>
              <a:ext uri="{C183D7F6-B498-43B3-948B-1728B52AA6E4}">
                <adec:decorative xmlns:adec="http://schemas.microsoft.com/office/drawing/2017/decorative" val="1"/>
              </a:ext>
            </a:extLst>
          </p:cNvPr>
          <p:cNvSpPr/>
          <p:nvPr userDrawn="1"/>
        </p:nvSpPr>
        <p:spPr>
          <a:xfrm>
            <a:off x="1524000" y="762000"/>
            <a:ext cx="6096000" cy="609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964984" y="1016000"/>
            <a:ext cx="9703016" cy="4826000"/>
          </a:xfrm>
          <a:prstGeom prst="rect">
            <a:avLst/>
          </a:prstGeom>
        </p:spPr>
        <p:txBody>
          <a:bodyPr lIns="0" tIns="0" rIns="0" bIns="0" anchor="ctr"/>
          <a:lstStyle>
            <a:lvl1pPr algn="l">
              <a:lnSpc>
                <a:spcPct val="100000"/>
              </a:lnSpc>
              <a:defRPr sz="7200" b="0" i="0">
                <a:solidFill>
                  <a:schemeClr val="tx1"/>
                </a:solidFill>
                <a:latin typeface="Roboto Light" panose="02000000000000000000" pitchFamily="2" charset="0"/>
                <a:ea typeface="Roboto Light" panose="02000000000000000000" pitchFamily="2" charset="0"/>
              </a:defRPr>
            </a:lvl1pPr>
          </a:lstStyle>
          <a:p>
            <a:r>
              <a:rPr lang="en-US"/>
              <a:t>Impact text</a:t>
            </a:r>
            <a:endParaRPr lang="en-GB"/>
          </a:p>
        </p:txBody>
      </p:sp>
      <p:grpSp>
        <p:nvGrpSpPr>
          <p:cNvPr id="12" name="Group 11">
            <a:extLst>
              <a:ext uri="{FF2B5EF4-FFF2-40B4-BE49-F238E27FC236}">
                <a16:creationId xmlns:a16="http://schemas.microsoft.com/office/drawing/2014/main" id="{C47B5DFB-AB96-FBBC-CC74-C9E7DA8908AE}"/>
              </a:ext>
              <a:ext uri="{C183D7F6-B498-43B3-948B-1728B52AA6E4}">
                <adec:decorative xmlns:adec="http://schemas.microsoft.com/office/drawing/2017/decorative" val="1"/>
              </a:ext>
            </a:extLst>
          </p:cNvPr>
          <p:cNvGrpSpPr/>
          <p:nvPr userDrawn="1"/>
        </p:nvGrpSpPr>
        <p:grpSpPr>
          <a:xfrm rot="16200000">
            <a:off x="-253999" y="254000"/>
            <a:ext cx="1524000" cy="1016000"/>
            <a:chOff x="10915710" y="762000"/>
            <a:chExt cx="1524000" cy="1016000"/>
          </a:xfrm>
        </p:grpSpPr>
        <p:sp>
          <p:nvSpPr>
            <p:cNvPr id="5" name="Rectangle 4">
              <a:extLst>
                <a:ext uri="{FF2B5EF4-FFF2-40B4-BE49-F238E27FC236}">
                  <a16:creationId xmlns:a16="http://schemas.microsoft.com/office/drawing/2014/main" id="{F0839FBC-1857-8F7B-F8C9-F15F6FF02213}"/>
                </a:ext>
                <a:ext uri="{C183D7F6-B498-43B3-948B-1728B52AA6E4}">
                  <adec:decorative xmlns:adec="http://schemas.microsoft.com/office/drawing/2017/decorative" val="1"/>
                </a:ext>
              </a:extLst>
            </p:cNvPr>
            <p:cNvSpPr/>
            <p:nvPr userDrawn="1"/>
          </p:nvSpPr>
          <p:spPr>
            <a:xfrm>
              <a:off x="11423710" y="762000"/>
              <a:ext cx="508000" cy="5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F07918B-4744-5D30-7C32-04206363370E}"/>
                </a:ext>
                <a:ext uri="{C183D7F6-B498-43B3-948B-1728B52AA6E4}">
                  <adec:decorative xmlns:adec="http://schemas.microsoft.com/office/drawing/2017/decorative" val="1"/>
                </a:ext>
              </a:extLst>
            </p:cNvPr>
            <p:cNvSpPr/>
            <p:nvPr userDrawn="1"/>
          </p:nvSpPr>
          <p:spPr>
            <a:xfrm>
              <a:off x="10915710" y="7620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586B6E7-8B36-ED0E-B9A1-F01441008741}"/>
                </a:ext>
                <a:ext uri="{C183D7F6-B498-43B3-948B-1728B52AA6E4}">
                  <adec:decorative xmlns:adec="http://schemas.microsoft.com/office/drawing/2017/decorative" val="1"/>
                </a:ext>
              </a:extLst>
            </p:cNvPr>
            <p:cNvSpPr/>
            <p:nvPr userDrawn="1"/>
          </p:nvSpPr>
          <p:spPr>
            <a:xfrm>
              <a:off x="11931710" y="1270000"/>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a:extLst>
              <a:ext uri="{FF2B5EF4-FFF2-40B4-BE49-F238E27FC236}">
                <a16:creationId xmlns:a16="http://schemas.microsoft.com/office/drawing/2014/main" id="{80C1644C-E6E8-3B9B-60F9-EF36ECDC7A84}"/>
              </a:ext>
              <a:ext uri="{C183D7F6-B498-43B3-948B-1728B52AA6E4}">
                <adec:decorative xmlns:adec="http://schemas.microsoft.com/office/drawing/2017/decorative" val="1"/>
              </a:ext>
            </a:extLst>
          </p:cNvPr>
          <p:cNvSpPr/>
          <p:nvPr userDrawn="1"/>
        </p:nvSpPr>
        <p:spPr>
          <a:xfrm>
            <a:off x="11176000" y="4826000"/>
            <a:ext cx="1016000" cy="1016000"/>
          </a:xfrm>
          <a:prstGeom prst="rect">
            <a:avLst/>
          </a:prstGeom>
          <a:solidFill>
            <a:srgbClr val="CCE7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dynamic</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369390569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ING SLIDE DARK">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7999" y="2540000"/>
            <a:ext cx="10160001" cy="2032000"/>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Section divider title </a:t>
            </a:r>
            <a:endParaRPr lang="en-GB"/>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7999" y="4572001"/>
            <a:ext cx="10160001" cy="1035156"/>
          </a:xfrm>
          <a:prstGeom prst="rect">
            <a:avLst/>
          </a:prstGeom>
        </p:spPr>
        <p:txBody>
          <a:bodyPr lIns="0" tIns="0" rIns="0" bIns="0" anchor="t"/>
          <a:lstStyle>
            <a:lvl1pPr marL="0" indent="0">
              <a:buNone/>
              <a:defRPr sz="2000">
                <a:solidFill>
                  <a:schemeClr val="tx1"/>
                </a:solidFill>
                <a:latin typeface="+mn-lt"/>
                <a:ea typeface="Roboto Mono Light" panose="00000009000000000000" pitchFamily="49" charset="0"/>
              </a:defRPr>
            </a:lvl1pPr>
          </a:lstStyle>
          <a:p>
            <a:pPr lvl="0"/>
            <a:r>
              <a:rPr lang="en-US"/>
              <a:t>Secondary title</a:t>
            </a:r>
            <a:endParaRPr lang="en-GB"/>
          </a:p>
        </p:txBody>
      </p:sp>
      <p:grpSp>
        <p:nvGrpSpPr>
          <p:cNvPr id="22" name="Group 21">
            <a:extLst>
              <a:ext uri="{FF2B5EF4-FFF2-40B4-BE49-F238E27FC236}">
                <a16:creationId xmlns:a16="http://schemas.microsoft.com/office/drawing/2014/main" id="{02D7B9D3-BC21-2B1D-94E4-5BAF4A78D300}"/>
              </a:ext>
              <a:ext uri="{C183D7F6-B498-43B3-948B-1728B52AA6E4}">
                <adec:decorative xmlns:adec="http://schemas.microsoft.com/office/drawing/2017/decorative" val="1"/>
              </a:ext>
            </a:extLst>
          </p:cNvPr>
          <p:cNvGrpSpPr/>
          <p:nvPr userDrawn="1"/>
        </p:nvGrpSpPr>
        <p:grpSpPr>
          <a:xfrm>
            <a:off x="11937999" y="2540000"/>
            <a:ext cx="254001" cy="762002"/>
            <a:chOff x="11615418" y="2702052"/>
            <a:chExt cx="254001" cy="762002"/>
          </a:xfrm>
        </p:grpSpPr>
        <p:grpSp>
          <p:nvGrpSpPr>
            <p:cNvPr id="6" name="Group 5">
              <a:extLst>
                <a:ext uri="{FF2B5EF4-FFF2-40B4-BE49-F238E27FC236}">
                  <a16:creationId xmlns:a16="http://schemas.microsoft.com/office/drawing/2014/main" id="{D1D2695D-E4DF-FB9F-9384-8D714C258F38}"/>
                </a:ext>
              </a:extLst>
            </p:cNvPr>
            <p:cNvGrpSpPr/>
            <p:nvPr userDrawn="1"/>
          </p:nvGrpSpPr>
          <p:grpSpPr>
            <a:xfrm>
              <a:off x="11615418" y="2956051"/>
              <a:ext cx="254001" cy="508003"/>
              <a:chOff x="253998" y="253998"/>
              <a:chExt cx="254001" cy="508003"/>
            </a:xfrm>
          </p:grpSpPr>
          <p:sp>
            <p:nvSpPr>
              <p:cNvPr id="5" name="Rectangle 4">
                <a:extLst>
                  <a:ext uri="{FF2B5EF4-FFF2-40B4-BE49-F238E27FC236}">
                    <a16:creationId xmlns:a16="http://schemas.microsoft.com/office/drawing/2014/main" id="{664938AF-E9C9-605A-A592-B6906F5B4330}"/>
                  </a:ext>
                  <a:ext uri="{C183D7F6-B498-43B3-948B-1728B52AA6E4}">
                    <adec:decorative xmlns:adec="http://schemas.microsoft.com/office/drawing/2017/decorative" val="1"/>
                  </a:ext>
                </a:extLst>
              </p:cNvPr>
              <p:cNvSpPr/>
              <p:nvPr userDrawn="1"/>
            </p:nvSpPr>
            <p:spPr>
              <a:xfrm rot="5400000" flipV="1">
                <a:off x="253998" y="508000"/>
                <a:ext cx="254001" cy="2540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3886C3D-CB47-2766-D75A-8BD2978C48A0}"/>
                  </a:ext>
                  <a:ext uri="{C183D7F6-B498-43B3-948B-1728B52AA6E4}">
                    <adec:decorative xmlns:adec="http://schemas.microsoft.com/office/drawing/2017/decorative" val="1"/>
                  </a:ext>
                </a:extLst>
              </p:cNvPr>
              <p:cNvSpPr/>
              <p:nvPr userDrawn="1"/>
            </p:nvSpPr>
            <p:spPr>
              <a:xfrm rot="5400000" flipV="1">
                <a:off x="253998" y="253998"/>
                <a:ext cx="254001" cy="25400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29B4FF78-1735-4D2D-CB56-73DCEECA3C00}"/>
                </a:ext>
                <a:ext uri="{C183D7F6-B498-43B3-948B-1728B52AA6E4}">
                  <adec:decorative xmlns:adec="http://schemas.microsoft.com/office/drawing/2017/decorative" val="1"/>
                </a:ext>
              </a:extLst>
            </p:cNvPr>
            <p:cNvSpPr/>
            <p:nvPr userDrawn="1"/>
          </p:nvSpPr>
          <p:spPr>
            <a:xfrm rot="5400000" flipV="1">
              <a:off x="11615418" y="2702052"/>
              <a:ext cx="254001" cy="2540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Graphic 12" descr="Jisc logo&#10;">
            <a:extLst>
              <a:ext uri="{FF2B5EF4-FFF2-40B4-BE49-F238E27FC236}">
                <a16:creationId xmlns:a16="http://schemas.microsoft.com/office/drawing/2014/main" id="{EFE61EE6-EB56-8138-ADB6-1EEA09E81C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5" name="Footer Placeholder 4">
            <a:extLst>
              <a:ext uri="{FF2B5EF4-FFF2-40B4-BE49-F238E27FC236}">
                <a16:creationId xmlns:a16="http://schemas.microsoft.com/office/drawing/2014/main" id="{22A33163-29E8-2FC7-FCEB-79644D5A1263}"/>
              </a:ext>
            </a:extLst>
          </p:cNvPr>
          <p:cNvSpPr>
            <a:spLocks noGrp="1"/>
          </p:cNvSpPr>
          <p:nvPr userDrawn="1">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dynamic</a:t>
            </a:r>
          </a:p>
        </p:txBody>
      </p:sp>
      <p:sp>
        <p:nvSpPr>
          <p:cNvPr id="16" name="Slide Number Placeholder 5">
            <a:extLst>
              <a:ext uri="{FF2B5EF4-FFF2-40B4-BE49-F238E27FC236}">
                <a16:creationId xmlns:a16="http://schemas.microsoft.com/office/drawing/2014/main" id="{10BB0F6A-26DA-D76D-495F-4D04BC1F3099}"/>
              </a:ext>
            </a:extLst>
          </p:cNvPr>
          <p:cNvSpPr>
            <a:spLocks noGrp="1"/>
          </p:cNvSpPr>
          <p:nvPr userDrawn="1">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
        <p:nvSpPr>
          <p:cNvPr id="21" name="Rectangle 20">
            <a:extLst>
              <a:ext uri="{FF2B5EF4-FFF2-40B4-BE49-F238E27FC236}">
                <a16:creationId xmlns:a16="http://schemas.microsoft.com/office/drawing/2014/main" id="{D9EAFF18-BE61-CE64-20AA-392E81B8359F}"/>
              </a:ext>
              <a:ext uri="{C183D7F6-B498-43B3-948B-1728B52AA6E4}">
                <adec:decorative xmlns:adec="http://schemas.microsoft.com/office/drawing/2017/decorative" val="1"/>
              </a:ext>
            </a:extLst>
          </p:cNvPr>
          <p:cNvSpPr/>
          <p:nvPr userDrawn="1"/>
        </p:nvSpPr>
        <p:spPr>
          <a:xfrm rot="5400000" flipV="1">
            <a:off x="520699" y="0"/>
            <a:ext cx="1524000" cy="152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141370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PACT AND SECONDARY TEX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338276-2D7B-4DC5-32C6-4D37D1A0F7BE}"/>
              </a:ext>
              <a:ext uri="{C183D7F6-B498-43B3-948B-1728B52AA6E4}">
                <adec:decorative xmlns:adec="http://schemas.microsoft.com/office/drawing/2017/decorative" val="1"/>
              </a:ext>
            </a:extLst>
          </p:cNvPr>
          <p:cNvSpPr/>
          <p:nvPr userDrawn="1"/>
        </p:nvSpPr>
        <p:spPr>
          <a:xfrm>
            <a:off x="0" y="1"/>
            <a:ext cx="7366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297545"/>
            <a:ext cx="5842000" cy="5841999"/>
          </a:xfrm>
          <a:prstGeom prst="rect">
            <a:avLst/>
          </a:prstGeom>
        </p:spPr>
        <p:txBody>
          <a:bodyPr lIns="0" tIns="0" rIns="0" bIns="0"/>
          <a:lstStyle>
            <a:lvl1pPr algn="l">
              <a:lnSpc>
                <a:spcPct val="100000"/>
              </a:lnSpc>
              <a:defRPr sz="7200" b="0" i="0">
                <a:solidFill>
                  <a:schemeClr val="tx1"/>
                </a:solidFill>
                <a:latin typeface="Roboto Light" panose="02000000000000000000" pitchFamily="2" charset="0"/>
                <a:ea typeface="Roboto Light" panose="02000000000000000000" pitchFamily="2" charset="0"/>
              </a:defRPr>
            </a:lvl1pPr>
          </a:lstStyle>
          <a:p>
            <a:r>
              <a:rPr lang="en-US"/>
              <a:t>Impact text</a:t>
            </a:r>
            <a:endParaRPr lang="en-GB"/>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8382000" y="3302000"/>
            <a:ext cx="3303601" cy="2537590"/>
          </a:xfrm>
          <a:prstGeom prst="rect">
            <a:avLst/>
          </a:prstGeom>
        </p:spPr>
        <p:txBody>
          <a:bodyPr lIns="0" tIns="0" rIns="0" bIns="0" anchor="b"/>
          <a:lstStyle>
            <a:lvl1pPr marL="0" indent="0">
              <a:buNone/>
              <a:defRPr sz="2000">
                <a:solidFill>
                  <a:schemeClr val="tx1"/>
                </a:solidFill>
                <a:latin typeface="+mn-lt"/>
                <a:ea typeface="Roboto Mono Light" panose="00000009000000000000" pitchFamily="49" charset="0"/>
              </a:defRPr>
            </a:lvl1pPr>
          </a:lstStyle>
          <a:p>
            <a:pPr lvl="0"/>
            <a:r>
              <a:rPr lang="en-US"/>
              <a:t>Secondary text</a:t>
            </a:r>
            <a:endParaRPr lang="en-GB"/>
          </a:p>
        </p:txBody>
      </p:sp>
      <p:sp>
        <p:nvSpPr>
          <p:cNvPr id="7" name="Rectangle 6">
            <a:extLst>
              <a:ext uri="{FF2B5EF4-FFF2-40B4-BE49-F238E27FC236}">
                <a16:creationId xmlns:a16="http://schemas.microsoft.com/office/drawing/2014/main" id="{80C1644C-E6E8-3B9B-60F9-EF36ECDC7A84}"/>
              </a:ext>
              <a:ext uri="{C183D7F6-B498-43B3-948B-1728B52AA6E4}">
                <adec:decorative xmlns:adec="http://schemas.microsoft.com/office/drawing/2017/decorative" val="1"/>
              </a:ext>
            </a:extLst>
          </p:cNvPr>
          <p:cNvSpPr/>
          <p:nvPr userDrawn="1"/>
        </p:nvSpPr>
        <p:spPr>
          <a:xfrm>
            <a:off x="7366000" y="5839590"/>
            <a:ext cx="1016000" cy="101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dynamic</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grpSp>
        <p:nvGrpSpPr>
          <p:cNvPr id="3" name="Group 2">
            <a:extLst>
              <a:ext uri="{FF2B5EF4-FFF2-40B4-BE49-F238E27FC236}">
                <a16:creationId xmlns:a16="http://schemas.microsoft.com/office/drawing/2014/main" id="{55BE06CB-C0A1-D8BA-4F83-C0D12B57D32F}"/>
              </a:ext>
              <a:ext uri="{C183D7F6-B498-43B3-948B-1728B52AA6E4}">
                <adec:decorative xmlns:adec="http://schemas.microsoft.com/office/drawing/2017/decorative" val="1"/>
              </a:ext>
            </a:extLst>
          </p:cNvPr>
          <p:cNvGrpSpPr/>
          <p:nvPr userDrawn="1"/>
        </p:nvGrpSpPr>
        <p:grpSpPr>
          <a:xfrm rot="16200000">
            <a:off x="11685601" y="762000"/>
            <a:ext cx="762000" cy="254000"/>
            <a:chOff x="10915710" y="762000"/>
            <a:chExt cx="1524000" cy="508000"/>
          </a:xfrm>
        </p:grpSpPr>
        <p:sp>
          <p:nvSpPr>
            <p:cNvPr id="5" name="Rectangle 4">
              <a:extLst>
                <a:ext uri="{FF2B5EF4-FFF2-40B4-BE49-F238E27FC236}">
                  <a16:creationId xmlns:a16="http://schemas.microsoft.com/office/drawing/2014/main" id="{A70125C8-80F2-3D9E-FB63-DE99DE96A5F5}"/>
                </a:ext>
                <a:ext uri="{C183D7F6-B498-43B3-948B-1728B52AA6E4}">
                  <adec:decorative xmlns:adec="http://schemas.microsoft.com/office/drawing/2017/decorative" val="1"/>
                </a:ext>
              </a:extLst>
            </p:cNvPr>
            <p:cNvSpPr/>
            <p:nvPr userDrawn="1"/>
          </p:nvSpPr>
          <p:spPr>
            <a:xfrm>
              <a:off x="11423710" y="762000"/>
              <a:ext cx="508000" cy="50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0930D3F-2C33-5B2D-CFF9-8FC5D6D02F7A}"/>
                </a:ext>
                <a:ext uri="{C183D7F6-B498-43B3-948B-1728B52AA6E4}">
                  <adec:decorative xmlns:adec="http://schemas.microsoft.com/office/drawing/2017/decorative" val="1"/>
                </a:ext>
              </a:extLst>
            </p:cNvPr>
            <p:cNvSpPr/>
            <p:nvPr userDrawn="1"/>
          </p:nvSpPr>
          <p:spPr>
            <a:xfrm>
              <a:off x="10915710" y="762000"/>
              <a:ext cx="508000" cy="50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51FE0AF-8A09-14E4-BC3D-A18419997ADB}"/>
                </a:ext>
                <a:ext uri="{C183D7F6-B498-43B3-948B-1728B52AA6E4}">
                  <adec:decorative xmlns:adec="http://schemas.microsoft.com/office/drawing/2017/decorative" val="1"/>
                </a:ext>
              </a:extLst>
            </p:cNvPr>
            <p:cNvSpPr/>
            <p:nvPr userDrawn="1"/>
          </p:nvSpPr>
          <p:spPr>
            <a:xfrm>
              <a:off x="11931710" y="762000"/>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2568922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EY STATS A">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C1644C-E6E8-3B9B-60F9-EF36ECDC7A84}"/>
              </a:ext>
              <a:ext uri="{C183D7F6-B498-43B3-948B-1728B52AA6E4}">
                <adec:decorative xmlns:adec="http://schemas.microsoft.com/office/drawing/2017/decorative" val="1"/>
              </a:ext>
            </a:extLst>
          </p:cNvPr>
          <p:cNvSpPr/>
          <p:nvPr userDrawn="1"/>
        </p:nvSpPr>
        <p:spPr>
          <a:xfrm>
            <a:off x="5842000" y="-1"/>
            <a:ext cx="6350000" cy="6345991"/>
          </a:xfrm>
          <a:prstGeom prst="rect">
            <a:avLst/>
          </a:prstGeom>
          <a:solidFill>
            <a:srgbClr val="CCE7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dynamic</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
        <p:nvSpPr>
          <p:cNvPr id="3" name="Title 1">
            <a:extLst>
              <a:ext uri="{FF2B5EF4-FFF2-40B4-BE49-F238E27FC236}">
                <a16:creationId xmlns:a16="http://schemas.microsoft.com/office/drawing/2014/main" id="{27810677-3721-4A8E-EB4E-39A0FE9674C2}"/>
              </a:ext>
            </a:extLst>
          </p:cNvPr>
          <p:cNvSpPr>
            <a:spLocks noGrp="1"/>
          </p:cNvSpPr>
          <p:nvPr>
            <p:ph type="title" hasCustomPrompt="1"/>
          </p:nvPr>
        </p:nvSpPr>
        <p:spPr>
          <a:xfrm>
            <a:off x="508000" y="508000"/>
            <a:ext cx="4318000" cy="1269999"/>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4" name="Content Placeholder 2">
            <a:extLst>
              <a:ext uri="{FF2B5EF4-FFF2-40B4-BE49-F238E27FC236}">
                <a16:creationId xmlns:a16="http://schemas.microsoft.com/office/drawing/2014/main" id="{BD41BB5F-845F-B95C-D84D-20EECE94E809}"/>
              </a:ext>
            </a:extLst>
          </p:cNvPr>
          <p:cNvSpPr>
            <a:spLocks noGrp="1"/>
          </p:cNvSpPr>
          <p:nvPr>
            <p:ph idx="1" hasCustomPrompt="1"/>
          </p:nvPr>
        </p:nvSpPr>
        <p:spPr>
          <a:xfrm>
            <a:off x="508000" y="5588000"/>
            <a:ext cx="4318000" cy="254000"/>
          </a:xfrm>
          <a:prstGeom prst="rect">
            <a:avLst/>
          </a:prstGeom>
        </p:spPr>
        <p:txBody>
          <a:bodyPr lIns="0" tIns="0" rIns="0" bIns="0"/>
          <a:lstStyle>
            <a:lvl1pPr marL="0" indent="0" defTabSz="359974">
              <a:lnSpc>
                <a:spcPct val="100000"/>
              </a:lnSpc>
              <a:buNone/>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Citation</a:t>
            </a:r>
            <a:endParaRPr lang="en-GB"/>
          </a:p>
        </p:txBody>
      </p:sp>
      <p:sp>
        <p:nvSpPr>
          <p:cNvPr id="17" name="Text Placeholder 16">
            <a:extLst>
              <a:ext uri="{FF2B5EF4-FFF2-40B4-BE49-F238E27FC236}">
                <a16:creationId xmlns:a16="http://schemas.microsoft.com/office/drawing/2014/main" id="{8DFF5977-EF39-0B52-FBE1-93549E018E95}"/>
              </a:ext>
            </a:extLst>
          </p:cNvPr>
          <p:cNvSpPr>
            <a:spLocks noGrp="1"/>
          </p:cNvSpPr>
          <p:nvPr>
            <p:ph type="body" sz="quarter" idx="10" hasCustomPrompt="1"/>
          </p:nvPr>
        </p:nvSpPr>
        <p:spPr>
          <a:xfrm>
            <a:off x="508000" y="2794000"/>
            <a:ext cx="4318000" cy="2540000"/>
          </a:xfrm>
          <a:prstGeom prst="rect">
            <a:avLst/>
          </a:prstGeom>
        </p:spPr>
        <p:txBody>
          <a:bodyPr lIns="0" tIns="0" rIns="0" bIns="0" anchor="b"/>
          <a:lstStyle>
            <a:lvl1pPr marL="0" indent="0">
              <a:buNone/>
              <a:defRPr sz="5600">
                <a:latin typeface="Roboto Mono Thin" panose="00000009000000000000" pitchFamily="49" charset="0"/>
                <a:ea typeface="Roboto Mono Thin" panose="00000009000000000000" pitchFamily="49" charset="0"/>
              </a:defRPr>
            </a:lvl1pPr>
            <a:lvl2pPr marL="457166" indent="0">
              <a:buNone/>
              <a:defRPr sz="5600">
                <a:latin typeface="Roboto Mono Light" panose="00000009000000000000" pitchFamily="49" charset="0"/>
                <a:ea typeface="Roboto Mono Light" panose="00000009000000000000" pitchFamily="49" charset="0"/>
              </a:defRPr>
            </a:lvl2pPr>
            <a:lvl3pPr marL="914330" indent="0">
              <a:buNone/>
              <a:defRPr sz="5600">
                <a:latin typeface="Roboto Mono Light" panose="00000009000000000000" pitchFamily="49" charset="0"/>
                <a:ea typeface="Roboto Mono Light" panose="00000009000000000000" pitchFamily="49" charset="0"/>
              </a:defRPr>
            </a:lvl3pPr>
            <a:lvl4pPr marL="1371496" indent="0">
              <a:buNone/>
              <a:defRPr sz="5600">
                <a:latin typeface="Roboto Mono Light" panose="00000009000000000000" pitchFamily="49" charset="0"/>
                <a:ea typeface="Roboto Mono Light" panose="00000009000000000000" pitchFamily="49" charset="0"/>
              </a:defRPr>
            </a:lvl4pPr>
            <a:lvl5pPr marL="1828663" indent="0">
              <a:buNone/>
              <a:defRPr sz="5600">
                <a:latin typeface="Roboto Mono Light" panose="00000009000000000000" pitchFamily="49" charset="0"/>
                <a:ea typeface="Roboto Mono Light" panose="00000009000000000000" pitchFamily="49" charset="0"/>
              </a:defRPr>
            </a:lvl5pPr>
          </a:lstStyle>
          <a:p>
            <a:pPr lvl="0"/>
            <a:r>
              <a:rPr lang="en-US"/>
              <a:t>Key stat</a:t>
            </a:r>
            <a:endParaRPr lang="en-GB"/>
          </a:p>
        </p:txBody>
      </p:sp>
      <p:sp>
        <p:nvSpPr>
          <p:cNvPr id="19" name="Picture Placeholder 18">
            <a:extLst>
              <a:ext uri="{FF2B5EF4-FFF2-40B4-BE49-F238E27FC236}">
                <a16:creationId xmlns:a16="http://schemas.microsoft.com/office/drawing/2014/main" id="{0DF17053-F691-7CD9-9849-15E8EAB499D3}"/>
              </a:ext>
            </a:extLst>
          </p:cNvPr>
          <p:cNvSpPr>
            <a:spLocks noGrp="1"/>
          </p:cNvSpPr>
          <p:nvPr>
            <p:ph type="pic" sz="quarter" idx="11"/>
          </p:nvPr>
        </p:nvSpPr>
        <p:spPr>
          <a:xfrm>
            <a:off x="6350000" y="508000"/>
            <a:ext cx="5335588" cy="5335588"/>
          </a:xfrm>
          <a:prstGeom prst="rect">
            <a:avLst/>
          </a:prstGeom>
        </p:spPr>
        <p:txBody>
          <a:bodyPr/>
          <a:lstStyle/>
          <a:p>
            <a:endParaRPr lang="en-GB"/>
          </a:p>
        </p:txBody>
      </p:sp>
      <p:grpSp>
        <p:nvGrpSpPr>
          <p:cNvPr id="29" name="Group 28">
            <a:extLst>
              <a:ext uri="{FF2B5EF4-FFF2-40B4-BE49-F238E27FC236}">
                <a16:creationId xmlns:a16="http://schemas.microsoft.com/office/drawing/2014/main" id="{3A17BEB9-BEC6-D2C6-E276-267DB060969C}"/>
              </a:ext>
              <a:ext uri="{C183D7F6-B498-43B3-948B-1728B52AA6E4}">
                <adec:decorative xmlns:adec="http://schemas.microsoft.com/office/drawing/2017/decorative" val="1"/>
              </a:ext>
            </a:extLst>
          </p:cNvPr>
          <p:cNvGrpSpPr/>
          <p:nvPr userDrawn="1"/>
        </p:nvGrpSpPr>
        <p:grpSpPr>
          <a:xfrm>
            <a:off x="0" y="1778000"/>
            <a:ext cx="254000" cy="1016000"/>
            <a:chOff x="0" y="1778000"/>
            <a:chExt cx="254000" cy="1016000"/>
          </a:xfrm>
        </p:grpSpPr>
        <p:sp>
          <p:nvSpPr>
            <p:cNvPr id="21" name="Rectangle 20">
              <a:extLst>
                <a:ext uri="{FF2B5EF4-FFF2-40B4-BE49-F238E27FC236}">
                  <a16:creationId xmlns:a16="http://schemas.microsoft.com/office/drawing/2014/main" id="{FDBBB2BC-F69A-ECCA-166B-787098A974D3}"/>
                </a:ext>
                <a:ext uri="{C183D7F6-B498-43B3-948B-1728B52AA6E4}">
                  <adec:decorative xmlns:adec="http://schemas.microsoft.com/office/drawing/2017/decorative" val="1"/>
                </a:ext>
              </a:extLst>
            </p:cNvPr>
            <p:cNvSpPr/>
            <p:nvPr userDrawn="1"/>
          </p:nvSpPr>
          <p:spPr>
            <a:xfrm rot="16200000">
              <a:off x="0" y="2286000"/>
              <a:ext cx="254000" cy="25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E484675-451D-C7AB-0D0D-6DAA64F5008E}"/>
                </a:ext>
                <a:ext uri="{C183D7F6-B498-43B3-948B-1728B52AA6E4}">
                  <adec:decorative xmlns:adec="http://schemas.microsoft.com/office/drawing/2017/decorative" val="1"/>
                </a:ext>
              </a:extLst>
            </p:cNvPr>
            <p:cNvSpPr/>
            <p:nvPr userDrawn="1"/>
          </p:nvSpPr>
          <p:spPr>
            <a:xfrm rot="16200000">
              <a:off x="0" y="2032000"/>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DEA035D-A2B7-4CA1-AFE0-A78605822650}"/>
                </a:ext>
                <a:ext uri="{C183D7F6-B498-43B3-948B-1728B52AA6E4}">
                  <adec:decorative xmlns:adec="http://schemas.microsoft.com/office/drawing/2017/decorative" val="1"/>
                </a:ext>
              </a:extLst>
            </p:cNvPr>
            <p:cNvSpPr/>
            <p:nvPr userDrawn="1"/>
          </p:nvSpPr>
          <p:spPr>
            <a:xfrm rot="16200000">
              <a:off x="0" y="2540000"/>
              <a:ext cx="254000" cy="2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1813200-956B-C83B-C6A8-ED5ED5F1DD8B}"/>
                </a:ext>
                <a:ext uri="{C183D7F6-B498-43B3-948B-1728B52AA6E4}">
                  <adec:decorative xmlns:adec="http://schemas.microsoft.com/office/drawing/2017/decorative" val="1"/>
                </a:ext>
              </a:extLst>
            </p:cNvPr>
            <p:cNvSpPr/>
            <p:nvPr userDrawn="1"/>
          </p:nvSpPr>
          <p:spPr>
            <a:xfrm rot="16200000">
              <a:off x="0" y="1778000"/>
              <a:ext cx="254000" cy="25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32360550"/>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EY STATS B">
    <p:bg>
      <p:bgPr>
        <a:solidFill>
          <a:schemeClr val="bg2"/>
        </a:solidFill>
        <a:effectLst/>
      </p:bgPr>
    </p:bg>
    <p:spTree>
      <p:nvGrpSpPr>
        <p:cNvPr id="1" name=""/>
        <p:cNvGrpSpPr/>
        <p:nvPr/>
      </p:nvGrpSpPr>
      <p:grpSpPr>
        <a:xfrm>
          <a:off x="0" y="0"/>
          <a:ext cx="0" cy="0"/>
          <a:chOff x="0" y="0"/>
          <a:chExt cx="0" cy="0"/>
        </a:xfrm>
      </p:grpSpPr>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ysClr val="windowText" lastClr="000000"/>
                </a:solidFill>
                <a:latin typeface="Roboto Mono Light" panose="00000009000000000000" pitchFamily="49" charset="0"/>
                <a:ea typeface="Roboto Mono Light" panose="00000009000000000000" pitchFamily="49" charset="0"/>
              </a:defRPr>
            </a:lvl1pPr>
          </a:lstStyle>
          <a:p>
            <a:r>
              <a:rPr lang="en-GB"/>
              <a:t>Jisc presentation template: dynamic</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ysClr val="windowText" lastClr="000000"/>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
        <p:nvSpPr>
          <p:cNvPr id="16" name="Rectangle 15">
            <a:extLst>
              <a:ext uri="{FF2B5EF4-FFF2-40B4-BE49-F238E27FC236}">
                <a16:creationId xmlns:a16="http://schemas.microsoft.com/office/drawing/2014/main" id="{44A6EBFF-6446-9696-3E70-33D93B70A54D}"/>
              </a:ext>
              <a:ext uri="{C183D7F6-B498-43B3-948B-1728B52AA6E4}">
                <adec:decorative xmlns:adec="http://schemas.microsoft.com/office/drawing/2017/decorative" val="1"/>
              </a:ext>
            </a:extLst>
          </p:cNvPr>
          <p:cNvSpPr/>
          <p:nvPr userDrawn="1"/>
        </p:nvSpPr>
        <p:spPr>
          <a:xfrm>
            <a:off x="0" y="0"/>
            <a:ext cx="3040681" cy="304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FCAC527-0322-0799-491F-E13C9988987D}"/>
              </a:ext>
            </a:extLst>
          </p:cNvPr>
          <p:cNvSpPr>
            <a:spLocks noGrp="1"/>
          </p:cNvSpPr>
          <p:nvPr>
            <p:ph type="title" hasCustomPrompt="1"/>
          </p:nvPr>
        </p:nvSpPr>
        <p:spPr>
          <a:xfrm>
            <a:off x="508000" y="508000"/>
            <a:ext cx="2032000" cy="2032000"/>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Short page title</a:t>
            </a:r>
            <a:endParaRPr lang="en-GB"/>
          </a:p>
        </p:txBody>
      </p:sp>
      <p:sp>
        <p:nvSpPr>
          <p:cNvPr id="4" name="Content Placeholder 2">
            <a:extLst>
              <a:ext uri="{FF2B5EF4-FFF2-40B4-BE49-F238E27FC236}">
                <a16:creationId xmlns:a16="http://schemas.microsoft.com/office/drawing/2014/main" id="{01413970-C6C2-23D4-C98B-B0C2D8DF11A6}"/>
              </a:ext>
            </a:extLst>
          </p:cNvPr>
          <p:cNvSpPr>
            <a:spLocks noGrp="1"/>
          </p:cNvSpPr>
          <p:nvPr>
            <p:ph idx="1" hasCustomPrompt="1"/>
          </p:nvPr>
        </p:nvSpPr>
        <p:spPr>
          <a:xfrm>
            <a:off x="8636000" y="508000"/>
            <a:ext cx="3042000" cy="5334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ABF6D22E-BD86-A128-F41F-061AC5E20E4C}"/>
              </a:ext>
            </a:extLst>
          </p:cNvPr>
          <p:cNvSpPr>
            <a:spLocks noGrp="1"/>
          </p:cNvSpPr>
          <p:nvPr>
            <p:ph type="pic" sz="quarter" idx="14"/>
          </p:nvPr>
        </p:nvSpPr>
        <p:spPr>
          <a:xfrm>
            <a:off x="3556000" y="508000"/>
            <a:ext cx="4572000" cy="4572000"/>
          </a:xfrm>
          <a:prstGeom prst="rect">
            <a:avLst/>
          </a:prstGeom>
        </p:spPr>
        <p:txBody>
          <a:bodyPr/>
          <a:lstStyle/>
          <a:p>
            <a:endParaRPr lang="en-GB"/>
          </a:p>
        </p:txBody>
      </p:sp>
      <p:grpSp>
        <p:nvGrpSpPr>
          <p:cNvPr id="8" name="Group 7">
            <a:extLst>
              <a:ext uri="{FF2B5EF4-FFF2-40B4-BE49-F238E27FC236}">
                <a16:creationId xmlns:a16="http://schemas.microsoft.com/office/drawing/2014/main" id="{B62EC9D6-5299-E016-A55F-F2CDFD17F5E8}"/>
              </a:ext>
              <a:ext uri="{C183D7F6-B498-43B3-948B-1728B52AA6E4}">
                <adec:decorative xmlns:adec="http://schemas.microsoft.com/office/drawing/2017/decorative" val="1"/>
              </a:ext>
            </a:extLst>
          </p:cNvPr>
          <p:cNvGrpSpPr/>
          <p:nvPr userDrawn="1"/>
        </p:nvGrpSpPr>
        <p:grpSpPr>
          <a:xfrm rot="5400000">
            <a:off x="7619999" y="5334001"/>
            <a:ext cx="254000" cy="762001"/>
            <a:chOff x="7874000" y="5080000"/>
            <a:chExt cx="254000" cy="762001"/>
          </a:xfrm>
        </p:grpSpPr>
        <p:sp>
          <p:nvSpPr>
            <p:cNvPr id="10" name="Rectangle 9">
              <a:extLst>
                <a:ext uri="{FF2B5EF4-FFF2-40B4-BE49-F238E27FC236}">
                  <a16:creationId xmlns:a16="http://schemas.microsoft.com/office/drawing/2014/main" id="{B1AB662C-416A-86C3-0863-2E3D522D5A3A}"/>
                </a:ext>
                <a:ext uri="{C183D7F6-B498-43B3-948B-1728B52AA6E4}">
                  <adec:decorative xmlns:adec="http://schemas.microsoft.com/office/drawing/2017/decorative" val="1"/>
                </a:ext>
              </a:extLst>
            </p:cNvPr>
            <p:cNvSpPr/>
            <p:nvPr userDrawn="1"/>
          </p:nvSpPr>
          <p:spPr>
            <a:xfrm rot="16200000">
              <a:off x="7874000" y="5588001"/>
              <a:ext cx="254000" cy="25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DD306D4-2F10-96C5-42E5-796C652199E7}"/>
                </a:ext>
                <a:ext uri="{C183D7F6-B498-43B3-948B-1728B52AA6E4}">
                  <adec:decorative xmlns:adec="http://schemas.microsoft.com/office/drawing/2017/decorative" val="1"/>
                </a:ext>
              </a:extLst>
            </p:cNvPr>
            <p:cNvSpPr/>
            <p:nvPr userDrawn="1"/>
          </p:nvSpPr>
          <p:spPr>
            <a:xfrm rot="16200000">
              <a:off x="7874000" y="5334001"/>
              <a:ext cx="254000" cy="2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D6E9ADF-78CB-24F1-A8A4-C05376E767A9}"/>
                </a:ext>
                <a:ext uri="{C183D7F6-B498-43B3-948B-1728B52AA6E4}">
                  <adec:decorative xmlns:adec="http://schemas.microsoft.com/office/drawing/2017/decorative" val="1"/>
                </a:ext>
              </a:extLst>
            </p:cNvPr>
            <p:cNvSpPr/>
            <p:nvPr userDrawn="1"/>
          </p:nvSpPr>
          <p:spPr>
            <a:xfrm rot="16200000">
              <a:off x="7874000" y="5080000"/>
              <a:ext cx="254000" cy="25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 Placeholder 16">
            <a:extLst>
              <a:ext uri="{FF2B5EF4-FFF2-40B4-BE49-F238E27FC236}">
                <a16:creationId xmlns:a16="http://schemas.microsoft.com/office/drawing/2014/main" id="{DBF99DDA-461B-ABA4-B41A-3C567218C36B}"/>
              </a:ext>
            </a:extLst>
          </p:cNvPr>
          <p:cNvSpPr>
            <a:spLocks noGrp="1"/>
          </p:cNvSpPr>
          <p:nvPr>
            <p:ph type="body" sz="quarter" idx="15" hasCustomPrompt="1"/>
          </p:nvPr>
        </p:nvSpPr>
        <p:spPr>
          <a:xfrm>
            <a:off x="508000" y="3556000"/>
            <a:ext cx="2540000" cy="2286000"/>
          </a:xfrm>
          <a:prstGeom prst="rect">
            <a:avLst/>
          </a:prstGeom>
        </p:spPr>
        <p:txBody>
          <a:bodyPr lIns="0" tIns="0" rIns="0" bIns="0" anchor="b" anchorCtr="0"/>
          <a:lstStyle>
            <a:lvl1pPr marL="0" indent="0">
              <a:buNone/>
              <a:defRPr sz="5600">
                <a:latin typeface="Roboto Mono Thin" panose="00000009000000000000" pitchFamily="49" charset="0"/>
                <a:ea typeface="Roboto Mono Thin" panose="00000009000000000000" pitchFamily="49" charset="0"/>
              </a:defRPr>
            </a:lvl1pPr>
            <a:lvl2pPr marL="457166" indent="0">
              <a:buNone/>
              <a:defRPr/>
            </a:lvl2pPr>
            <a:lvl3pPr marL="914330" indent="0">
              <a:buNone/>
              <a:defRPr/>
            </a:lvl3pPr>
            <a:lvl4pPr marL="1371496" indent="0">
              <a:buNone/>
              <a:defRPr/>
            </a:lvl4pPr>
            <a:lvl5pPr marL="1828663" indent="0">
              <a:buNone/>
              <a:defRPr/>
            </a:lvl5pPr>
          </a:lstStyle>
          <a:p>
            <a:pPr lvl="0"/>
            <a:r>
              <a:rPr lang="en-US"/>
              <a:t>Key stat</a:t>
            </a:r>
            <a:endParaRPr lang="en-GB"/>
          </a:p>
        </p:txBody>
      </p:sp>
    </p:spTree>
    <p:extLst>
      <p:ext uri="{BB962C8B-B14F-4D97-AF65-F5344CB8AC3E}">
        <p14:creationId xmlns:p14="http://schemas.microsoft.com/office/powerpoint/2010/main" val="229259086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7999" y="508000"/>
            <a:ext cx="10160000" cy="507999"/>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dynamic</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10160001" cy="255600"/>
          </a:xfrm>
          <a:prstGeom prst="rect">
            <a:avLst/>
          </a:prstGeom>
        </p:spPr>
        <p:txBody>
          <a:bodyPr lIns="0" tIns="0" rIns="0" bIns="0" anchor="t" anchorCtr="0"/>
          <a:lstStyle>
            <a:lvl1pPr marL="0" indent="0">
              <a:buNone/>
              <a:defRPr sz="2000" b="1" i="0">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7999" y="2031999"/>
            <a:ext cx="10160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1" name="Group 10">
            <a:extLst>
              <a:ext uri="{FF2B5EF4-FFF2-40B4-BE49-F238E27FC236}">
                <a16:creationId xmlns:a16="http://schemas.microsoft.com/office/drawing/2014/main" id="{B423CAF3-C925-ED34-2637-7AF64DCD7FAA}"/>
              </a:ext>
              <a:ext uri="{C183D7F6-B498-43B3-948B-1728B52AA6E4}">
                <adec:decorative xmlns:adec="http://schemas.microsoft.com/office/drawing/2017/decorative" val="1"/>
              </a:ext>
            </a:extLst>
          </p:cNvPr>
          <p:cNvGrpSpPr/>
          <p:nvPr userDrawn="1"/>
        </p:nvGrpSpPr>
        <p:grpSpPr>
          <a:xfrm rot="10800000">
            <a:off x="11430000" y="508001"/>
            <a:ext cx="762000" cy="254000"/>
            <a:chOff x="10667998" y="6351600"/>
            <a:chExt cx="1524002" cy="508000"/>
          </a:xfrm>
        </p:grpSpPr>
        <p:sp>
          <p:nvSpPr>
            <p:cNvPr id="12" name="Rectangle 11">
              <a:extLst>
                <a:ext uri="{FF2B5EF4-FFF2-40B4-BE49-F238E27FC236}">
                  <a16:creationId xmlns:a16="http://schemas.microsoft.com/office/drawing/2014/main" id="{466FD053-C59F-9D6D-EB74-1C4B54146A3E}"/>
                </a:ext>
                <a:ext uri="{C183D7F6-B498-43B3-948B-1728B52AA6E4}">
                  <adec:decorative xmlns:adec="http://schemas.microsoft.com/office/drawing/2017/decorative" val="1"/>
                </a:ext>
              </a:extLst>
            </p:cNvPr>
            <p:cNvSpPr/>
            <p:nvPr userDrawn="1"/>
          </p:nvSpPr>
          <p:spPr>
            <a:xfrm>
              <a:off x="11175999" y="6351600"/>
              <a:ext cx="508000" cy="5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7141FCF-EBA5-60FC-6BFB-93AA60E54A13}"/>
                </a:ext>
                <a:ext uri="{C183D7F6-B498-43B3-948B-1728B52AA6E4}">
                  <adec:decorative xmlns:adec="http://schemas.microsoft.com/office/drawing/2017/decorative" val="1"/>
                </a:ext>
              </a:extLst>
            </p:cNvPr>
            <p:cNvSpPr/>
            <p:nvPr userDrawn="1"/>
          </p:nvSpPr>
          <p:spPr>
            <a:xfrm>
              <a:off x="11684000" y="63516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1CCE048-220C-021A-837D-79CD912E441F}"/>
                </a:ext>
                <a:ext uri="{C183D7F6-B498-43B3-948B-1728B52AA6E4}">
                  <adec:decorative xmlns:adec="http://schemas.microsoft.com/office/drawing/2017/decorative" val="1"/>
                </a:ext>
              </a:extLst>
            </p:cNvPr>
            <p:cNvSpPr/>
            <p:nvPr userDrawn="1"/>
          </p:nvSpPr>
          <p:spPr>
            <a:xfrm>
              <a:off x="10667998" y="6351600"/>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5011184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dynamic</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5334001" cy="255600"/>
          </a:xfrm>
          <a:prstGeom prst="rect">
            <a:avLst/>
          </a:prstGeom>
        </p:spPr>
        <p:txBody>
          <a:bodyPr lIns="0" tIns="0" rIns="0" bIns="0" anchor="t" anchorCtr="0"/>
          <a:lstStyle>
            <a:lvl1pPr marL="0" indent="0">
              <a:buNone/>
              <a:defRPr sz="2000" b="1" i="0">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5334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1" name="Group 10">
            <a:extLst>
              <a:ext uri="{FF2B5EF4-FFF2-40B4-BE49-F238E27FC236}">
                <a16:creationId xmlns:a16="http://schemas.microsoft.com/office/drawing/2014/main" id="{B423CAF3-C925-ED34-2637-7AF64DCD7FAA}"/>
              </a:ext>
              <a:ext uri="{C183D7F6-B498-43B3-948B-1728B52AA6E4}">
                <adec:decorative xmlns:adec="http://schemas.microsoft.com/office/drawing/2017/decorative" val="1"/>
              </a:ext>
            </a:extLst>
          </p:cNvPr>
          <p:cNvGrpSpPr/>
          <p:nvPr userDrawn="1"/>
        </p:nvGrpSpPr>
        <p:grpSpPr>
          <a:xfrm rot="10800000">
            <a:off x="11430000" y="508001"/>
            <a:ext cx="762000" cy="254000"/>
            <a:chOff x="10667998" y="6351600"/>
            <a:chExt cx="1524002" cy="508000"/>
          </a:xfrm>
        </p:grpSpPr>
        <p:sp>
          <p:nvSpPr>
            <p:cNvPr id="12" name="Rectangle 11">
              <a:extLst>
                <a:ext uri="{FF2B5EF4-FFF2-40B4-BE49-F238E27FC236}">
                  <a16:creationId xmlns:a16="http://schemas.microsoft.com/office/drawing/2014/main" id="{466FD053-C59F-9D6D-EB74-1C4B54146A3E}"/>
                </a:ext>
                <a:ext uri="{C183D7F6-B498-43B3-948B-1728B52AA6E4}">
                  <adec:decorative xmlns:adec="http://schemas.microsoft.com/office/drawing/2017/decorative" val="1"/>
                </a:ext>
              </a:extLst>
            </p:cNvPr>
            <p:cNvSpPr/>
            <p:nvPr userDrawn="1"/>
          </p:nvSpPr>
          <p:spPr>
            <a:xfrm>
              <a:off x="11175999" y="6351600"/>
              <a:ext cx="508000" cy="5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7141FCF-EBA5-60FC-6BFB-93AA60E54A13}"/>
                </a:ext>
                <a:ext uri="{C183D7F6-B498-43B3-948B-1728B52AA6E4}">
                  <adec:decorative xmlns:adec="http://schemas.microsoft.com/office/drawing/2017/decorative" val="1"/>
                </a:ext>
              </a:extLst>
            </p:cNvPr>
            <p:cNvSpPr/>
            <p:nvPr userDrawn="1"/>
          </p:nvSpPr>
          <p:spPr>
            <a:xfrm>
              <a:off x="11684000" y="63516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1CCE048-220C-021A-837D-79CD912E441F}"/>
                </a:ext>
                <a:ext uri="{C183D7F6-B498-43B3-948B-1728B52AA6E4}">
                  <adec:decorative xmlns:adec="http://schemas.microsoft.com/office/drawing/2017/decorative" val="1"/>
                </a:ext>
              </a:extLst>
            </p:cNvPr>
            <p:cNvSpPr/>
            <p:nvPr userDrawn="1"/>
          </p:nvSpPr>
          <p:spPr>
            <a:xfrm>
              <a:off x="10667998" y="6351600"/>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Content Placeholder 2">
            <a:extLst>
              <a:ext uri="{FF2B5EF4-FFF2-40B4-BE49-F238E27FC236}">
                <a16:creationId xmlns:a16="http://schemas.microsoft.com/office/drawing/2014/main" id="{D9801A46-6D95-A0FE-8F77-657D623F62C7}"/>
              </a:ext>
            </a:extLst>
          </p:cNvPr>
          <p:cNvSpPr>
            <a:spLocks noGrp="1"/>
          </p:cNvSpPr>
          <p:nvPr>
            <p:ph idx="14" hasCustomPrompt="1"/>
          </p:nvPr>
        </p:nvSpPr>
        <p:spPr>
          <a:xfrm>
            <a:off x="6352903" y="2031999"/>
            <a:ext cx="5334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2">
            <a:extLst>
              <a:ext uri="{FF2B5EF4-FFF2-40B4-BE49-F238E27FC236}">
                <a16:creationId xmlns:a16="http://schemas.microsoft.com/office/drawing/2014/main" id="{4B74589B-7F48-0071-2B7C-6D1D00946EB7}"/>
              </a:ext>
            </a:extLst>
          </p:cNvPr>
          <p:cNvSpPr>
            <a:spLocks noGrp="1"/>
          </p:cNvSpPr>
          <p:nvPr>
            <p:ph type="body" idx="15" hasCustomPrompt="1"/>
          </p:nvPr>
        </p:nvSpPr>
        <p:spPr>
          <a:xfrm>
            <a:off x="6352903" y="1524000"/>
            <a:ext cx="5334001" cy="255600"/>
          </a:xfrm>
          <a:prstGeom prst="rect">
            <a:avLst/>
          </a:prstGeom>
        </p:spPr>
        <p:txBody>
          <a:bodyPr lIns="0" tIns="0" rIns="0" bIns="0" anchor="t" anchorCtr="0"/>
          <a:lstStyle>
            <a:lvl1pPr marL="0" indent="0">
              <a:buNone/>
              <a:defRPr sz="2000" b="1" i="0">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Tree>
    <p:extLst>
      <p:ext uri="{BB962C8B-B14F-4D97-AF65-F5344CB8AC3E}">
        <p14:creationId xmlns:p14="http://schemas.microsoft.com/office/powerpoint/2010/main" val="3890197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NGLE COLUMN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414000" cy="481714"/>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dynamic</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2"/>
            <a:ext cx="6858000" cy="253997"/>
          </a:xfrm>
          <a:prstGeom prst="rect">
            <a:avLst/>
          </a:prstGeom>
        </p:spPr>
        <p:txBody>
          <a:bodyPr lIns="0" tIns="0" rIns="0" bIns="0" anchor="t" anchorCtr="0"/>
          <a:lstStyle>
            <a:lvl1pPr marL="0" indent="0">
              <a:buNone/>
              <a:defRPr sz="2000" b="1" i="0">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6858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7873601" y="2031955"/>
            <a:ext cx="3810399" cy="3810046"/>
          </a:xfrm>
          <a:prstGeom prst="rect">
            <a:avLst/>
          </a:prstGeom>
          <a:solidFill>
            <a:schemeClr val="bg1">
              <a:lumMod val="95000"/>
            </a:schemeClr>
          </a:solidFill>
          <a:ln w="508000">
            <a:noFill/>
            <a:miter lim="800000"/>
          </a:ln>
        </p:spPr>
        <p:txBody>
          <a:bodyPr/>
          <a:lstStyle>
            <a:lvl1pPr marL="0" indent="0">
              <a:buNone/>
              <a:defRPr sz="2000">
                <a:latin typeface="Roboto" panose="02000000000000000000" pitchFamily="2" charset="0"/>
                <a:ea typeface="Roboto" panose="02000000000000000000" pitchFamily="2" charset="0"/>
              </a:defRPr>
            </a:lvl1pPr>
          </a:lstStyle>
          <a:p>
            <a:r>
              <a:rPr lang="en-GB"/>
              <a:t>Insert image </a:t>
            </a:r>
            <a:br>
              <a:rPr lang="en-GB"/>
            </a:br>
            <a:endParaRPr lang="en-GB"/>
          </a:p>
        </p:txBody>
      </p:sp>
      <p:grpSp>
        <p:nvGrpSpPr>
          <p:cNvPr id="11" name="Group 10">
            <a:extLst>
              <a:ext uri="{FF2B5EF4-FFF2-40B4-BE49-F238E27FC236}">
                <a16:creationId xmlns:a16="http://schemas.microsoft.com/office/drawing/2014/main" id="{E0FD9AA9-C4A8-7B2B-5672-DFF401C3A7F2}"/>
              </a:ext>
              <a:ext uri="{C183D7F6-B498-43B3-948B-1728B52AA6E4}">
                <adec:decorative xmlns:adec="http://schemas.microsoft.com/office/drawing/2017/decorative" val="1"/>
              </a:ext>
            </a:extLst>
          </p:cNvPr>
          <p:cNvGrpSpPr/>
          <p:nvPr userDrawn="1"/>
        </p:nvGrpSpPr>
        <p:grpSpPr>
          <a:xfrm rot="5400000">
            <a:off x="11684000" y="1777955"/>
            <a:ext cx="762000" cy="254000"/>
            <a:chOff x="10667998" y="6351600"/>
            <a:chExt cx="1524002" cy="508000"/>
          </a:xfrm>
        </p:grpSpPr>
        <p:sp>
          <p:nvSpPr>
            <p:cNvPr id="16" name="Rectangle 15">
              <a:extLst>
                <a:ext uri="{FF2B5EF4-FFF2-40B4-BE49-F238E27FC236}">
                  <a16:creationId xmlns:a16="http://schemas.microsoft.com/office/drawing/2014/main" id="{F14F1BC6-4731-CAA9-4A85-1940A897F543}"/>
                </a:ext>
                <a:ext uri="{C183D7F6-B498-43B3-948B-1728B52AA6E4}">
                  <adec:decorative xmlns:adec="http://schemas.microsoft.com/office/drawing/2017/decorative" val="1"/>
                </a:ext>
              </a:extLst>
            </p:cNvPr>
            <p:cNvSpPr/>
            <p:nvPr userDrawn="1"/>
          </p:nvSpPr>
          <p:spPr>
            <a:xfrm>
              <a:off x="11175999" y="6351600"/>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E323C8C-0573-3319-FB10-46724188C0C0}"/>
                </a:ext>
                <a:ext uri="{C183D7F6-B498-43B3-948B-1728B52AA6E4}">
                  <adec:decorative xmlns:adec="http://schemas.microsoft.com/office/drawing/2017/decorative" val="1"/>
                </a:ext>
              </a:extLst>
            </p:cNvPr>
            <p:cNvSpPr/>
            <p:nvPr userDrawn="1"/>
          </p:nvSpPr>
          <p:spPr>
            <a:xfrm>
              <a:off x="11684000" y="63516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D815956-AD8B-0E2C-9A30-1DE936010D70}"/>
                </a:ext>
                <a:ext uri="{C183D7F6-B498-43B3-948B-1728B52AA6E4}">
                  <adec:decorative xmlns:adec="http://schemas.microsoft.com/office/drawing/2017/decorative" val="1"/>
                </a:ext>
              </a:extLst>
            </p:cNvPr>
            <p:cNvSpPr/>
            <p:nvPr userDrawn="1"/>
          </p:nvSpPr>
          <p:spPr>
            <a:xfrm>
              <a:off x="10667998" y="6351600"/>
              <a:ext cx="508000" cy="50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3883330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COLUMN AND 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4826000" cy="481714"/>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dynamic</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0"/>
            <a:ext cx="4826000" cy="254000"/>
          </a:xfrm>
          <a:prstGeom prst="rect">
            <a:avLst/>
          </a:prstGeom>
        </p:spPr>
        <p:txBody>
          <a:bodyPr lIns="0" tIns="0" rIns="0" bIns="0" anchor="t" anchorCtr="0"/>
          <a:lstStyle>
            <a:lvl1pPr marL="0" indent="0">
              <a:buNone/>
              <a:defRPr sz="2000" b="1" i="0">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4826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842000" y="0"/>
            <a:ext cx="5842117" cy="5841623"/>
          </a:xfrm>
          <a:prstGeom prst="rect">
            <a:avLst/>
          </a:prstGeom>
          <a:solidFill>
            <a:schemeClr val="bg1">
              <a:lumMod val="95000"/>
            </a:schemeClr>
          </a:solidFill>
          <a:ln w="508000">
            <a:noFill/>
            <a:miter lim="800000"/>
          </a:ln>
        </p:spPr>
        <p:txBody>
          <a:bodyPr/>
          <a:lstStyle>
            <a:lvl1pPr marL="0" indent="0">
              <a:buNone/>
              <a:defRPr sz="2000">
                <a:latin typeface="Roboto" panose="02000000000000000000" pitchFamily="2" charset="0"/>
                <a:ea typeface="Roboto" panose="02000000000000000000" pitchFamily="2" charset="0"/>
              </a:defRPr>
            </a:lvl1pPr>
          </a:lstStyle>
          <a:p>
            <a:r>
              <a:rPr lang="en-GB"/>
              <a:t>Insert image </a:t>
            </a:r>
          </a:p>
        </p:txBody>
      </p:sp>
      <p:grpSp>
        <p:nvGrpSpPr>
          <p:cNvPr id="4" name="Group 3">
            <a:extLst>
              <a:ext uri="{FF2B5EF4-FFF2-40B4-BE49-F238E27FC236}">
                <a16:creationId xmlns:a16="http://schemas.microsoft.com/office/drawing/2014/main" id="{678E1124-208D-65FC-1214-E13106095146}"/>
              </a:ext>
              <a:ext uri="{C183D7F6-B498-43B3-948B-1728B52AA6E4}">
                <adec:decorative xmlns:adec="http://schemas.microsoft.com/office/drawing/2017/decorative" val="1"/>
              </a:ext>
            </a:extLst>
          </p:cNvPr>
          <p:cNvGrpSpPr/>
          <p:nvPr userDrawn="1"/>
        </p:nvGrpSpPr>
        <p:grpSpPr>
          <a:xfrm>
            <a:off x="11684000" y="508001"/>
            <a:ext cx="254000" cy="762000"/>
            <a:chOff x="11684000" y="508001"/>
            <a:chExt cx="254000" cy="762000"/>
          </a:xfrm>
        </p:grpSpPr>
        <p:sp>
          <p:nvSpPr>
            <p:cNvPr id="10" name="Rectangle 9">
              <a:extLst>
                <a:ext uri="{FF2B5EF4-FFF2-40B4-BE49-F238E27FC236}">
                  <a16:creationId xmlns:a16="http://schemas.microsoft.com/office/drawing/2014/main" id="{D8670A73-7A9D-CA3B-07A0-D7C87699D2FD}"/>
                </a:ext>
                <a:ext uri="{C183D7F6-B498-43B3-948B-1728B52AA6E4}">
                  <adec:decorative xmlns:adec="http://schemas.microsoft.com/office/drawing/2017/decorative" val="1"/>
                </a:ext>
              </a:extLst>
            </p:cNvPr>
            <p:cNvSpPr/>
            <p:nvPr userDrawn="1"/>
          </p:nvSpPr>
          <p:spPr>
            <a:xfrm rot="5400000">
              <a:off x="11684000" y="1016001"/>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4C071F9-C891-2D5C-0210-739102BC7A4F}"/>
                </a:ext>
                <a:ext uri="{C183D7F6-B498-43B3-948B-1728B52AA6E4}">
                  <adec:decorative xmlns:adec="http://schemas.microsoft.com/office/drawing/2017/decorative" val="1"/>
                </a:ext>
              </a:extLst>
            </p:cNvPr>
            <p:cNvSpPr/>
            <p:nvPr userDrawn="1"/>
          </p:nvSpPr>
          <p:spPr>
            <a:xfrm rot="16200000">
              <a:off x="11684000" y="508001"/>
              <a:ext cx="254000" cy="2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0DB0F76-56D0-ADED-2524-1BA3D37BA314}"/>
                </a:ext>
                <a:ext uri="{C183D7F6-B498-43B3-948B-1728B52AA6E4}">
                  <adec:decorative xmlns:adec="http://schemas.microsoft.com/office/drawing/2017/decorative" val="1"/>
                </a:ext>
              </a:extLst>
            </p:cNvPr>
            <p:cNvSpPr/>
            <p:nvPr userDrawn="1"/>
          </p:nvSpPr>
          <p:spPr>
            <a:xfrm rot="16200000">
              <a:off x="11684000" y="762001"/>
              <a:ext cx="254000" cy="254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003443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ING SLIDE LIGH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7999" y="2540000"/>
            <a:ext cx="9398000" cy="2032000"/>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Section divider title </a:t>
            </a:r>
            <a:endParaRPr lang="en-GB"/>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7998" y="4572001"/>
            <a:ext cx="9398001" cy="1035156"/>
          </a:xfrm>
          <a:prstGeom prst="rect">
            <a:avLst/>
          </a:prstGeom>
        </p:spPr>
        <p:txBody>
          <a:bodyPr lIns="0" tIns="0" rIns="0" bIns="0" anchor="t"/>
          <a:lstStyle>
            <a:lvl1pPr marL="0" indent="0">
              <a:buNone/>
              <a:defRPr sz="2000">
                <a:solidFill>
                  <a:schemeClr val="tx1"/>
                </a:solidFill>
                <a:latin typeface="+mn-lt"/>
                <a:ea typeface="Roboto Mono Light" panose="00000009000000000000" pitchFamily="49" charset="0"/>
              </a:defRPr>
            </a:lvl1pPr>
          </a:lstStyle>
          <a:p>
            <a:pPr lvl="0"/>
            <a:r>
              <a:rPr lang="en-US"/>
              <a:t>Secondary title</a:t>
            </a:r>
            <a:endParaRPr lang="en-GB"/>
          </a:p>
        </p:txBody>
      </p:sp>
      <p:sp>
        <p:nvSpPr>
          <p:cNvPr id="9" name="Rectangle 8">
            <a:extLst>
              <a:ext uri="{FF2B5EF4-FFF2-40B4-BE49-F238E27FC236}">
                <a16:creationId xmlns:a16="http://schemas.microsoft.com/office/drawing/2014/main" id="{87FF95E1-ADD4-20AC-FC9F-C7B95A5B64F3}"/>
              </a:ext>
              <a:ext uri="{C183D7F6-B498-43B3-948B-1728B52AA6E4}">
                <adec:decorative xmlns:adec="http://schemas.microsoft.com/office/drawing/2017/decorative" val="1"/>
              </a:ext>
            </a:extLst>
          </p:cNvPr>
          <p:cNvSpPr>
            <a:spLocks noChangeAspect="1"/>
          </p:cNvSpPr>
          <p:nvPr userDrawn="1"/>
        </p:nvSpPr>
        <p:spPr>
          <a:xfrm>
            <a:off x="507999" y="0"/>
            <a:ext cx="1524000" cy="1524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Jisc logo&#10;">
            <a:extLst>
              <a:ext uri="{FF2B5EF4-FFF2-40B4-BE49-F238E27FC236}">
                <a16:creationId xmlns:a16="http://schemas.microsoft.com/office/drawing/2014/main" id="{EFE61EE6-EB56-8138-ADB6-1EEA09E81C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5" name="Footer Placeholder 4">
            <a:extLst>
              <a:ext uri="{FF2B5EF4-FFF2-40B4-BE49-F238E27FC236}">
                <a16:creationId xmlns:a16="http://schemas.microsoft.com/office/drawing/2014/main" id="{22A33163-29E8-2FC7-FCEB-79644D5A1263}"/>
              </a:ext>
            </a:extLst>
          </p:cNvPr>
          <p:cNvSpPr>
            <a:spLocks noGrp="1"/>
          </p:cNvSpPr>
          <p:nvPr userDrawn="1">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bold</a:t>
            </a:r>
          </a:p>
        </p:txBody>
      </p:sp>
      <p:sp>
        <p:nvSpPr>
          <p:cNvPr id="16" name="Slide Number Placeholder 5">
            <a:extLst>
              <a:ext uri="{FF2B5EF4-FFF2-40B4-BE49-F238E27FC236}">
                <a16:creationId xmlns:a16="http://schemas.microsoft.com/office/drawing/2014/main" id="{10BB0F6A-26DA-D76D-495F-4D04BC1F3099}"/>
              </a:ext>
            </a:extLst>
          </p:cNvPr>
          <p:cNvSpPr>
            <a:spLocks noGrp="1"/>
          </p:cNvSpPr>
          <p:nvPr userDrawn="1">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grpSp>
        <p:nvGrpSpPr>
          <p:cNvPr id="3" name="Group 2">
            <a:extLst>
              <a:ext uri="{FF2B5EF4-FFF2-40B4-BE49-F238E27FC236}">
                <a16:creationId xmlns:a16="http://schemas.microsoft.com/office/drawing/2014/main" id="{59407D29-7766-193B-DB1A-F1D506CF43D8}"/>
              </a:ext>
              <a:ext uri="{C183D7F6-B498-43B3-948B-1728B52AA6E4}">
                <adec:decorative xmlns:adec="http://schemas.microsoft.com/office/drawing/2017/decorative" val="1"/>
              </a:ext>
            </a:extLst>
          </p:cNvPr>
          <p:cNvGrpSpPr/>
          <p:nvPr userDrawn="1"/>
        </p:nvGrpSpPr>
        <p:grpSpPr>
          <a:xfrm>
            <a:off x="11681569" y="2540000"/>
            <a:ext cx="512862" cy="1528862"/>
            <a:chOff x="11688671" y="2540000"/>
            <a:chExt cx="512862" cy="1528862"/>
          </a:xfrm>
        </p:grpSpPr>
        <p:sp>
          <p:nvSpPr>
            <p:cNvPr id="8" name="Rectangle 7">
              <a:extLst>
                <a:ext uri="{FF2B5EF4-FFF2-40B4-BE49-F238E27FC236}">
                  <a16:creationId xmlns:a16="http://schemas.microsoft.com/office/drawing/2014/main" id="{E3886C3D-CB47-2766-D75A-8BD2978C48A0}"/>
                </a:ext>
                <a:ext uri="{C183D7F6-B498-43B3-948B-1728B52AA6E4}">
                  <adec:decorative xmlns:adec="http://schemas.microsoft.com/office/drawing/2017/decorative" val="1"/>
                </a:ext>
              </a:extLst>
            </p:cNvPr>
            <p:cNvSpPr/>
            <p:nvPr userDrawn="1"/>
          </p:nvSpPr>
          <p:spPr>
            <a:xfrm rot="5400000">
              <a:off x="11688671" y="3556000"/>
              <a:ext cx="512862" cy="5128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9B4FF78-1735-4D2D-CB56-73DCEECA3C00}"/>
                </a:ext>
                <a:ext uri="{C183D7F6-B498-43B3-948B-1728B52AA6E4}">
                  <adec:decorative xmlns:adec="http://schemas.microsoft.com/office/drawing/2017/decorative" val="1"/>
                </a:ext>
              </a:extLst>
            </p:cNvPr>
            <p:cNvSpPr/>
            <p:nvPr userDrawn="1"/>
          </p:nvSpPr>
          <p:spPr>
            <a:xfrm rot="5400000">
              <a:off x="11688671" y="2540000"/>
              <a:ext cx="512862" cy="51286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85828EB-179F-EFEA-5D21-EDB3547AF901}"/>
                </a:ext>
                <a:ext uri="{C183D7F6-B498-43B3-948B-1728B52AA6E4}">
                  <adec:decorative xmlns:adec="http://schemas.microsoft.com/office/drawing/2017/decorative" val="1"/>
                </a:ext>
              </a:extLst>
            </p:cNvPr>
            <p:cNvSpPr/>
            <p:nvPr userDrawn="1"/>
          </p:nvSpPr>
          <p:spPr>
            <a:xfrm rot="5400000">
              <a:off x="11688671" y="3048000"/>
              <a:ext cx="512862" cy="5128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7477815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1176000" cy="481714"/>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dynamic</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08000" y="1524000"/>
            <a:ext cx="11176000" cy="4317624"/>
          </a:xfrm>
          <a:prstGeom prst="rect">
            <a:avLst/>
          </a:prstGeom>
          <a:solidFill>
            <a:schemeClr val="bg1">
              <a:lumMod val="95000"/>
            </a:schemeClr>
          </a:solidFill>
          <a:ln w="508000">
            <a:noFill/>
            <a:miter lim="800000"/>
          </a:ln>
        </p:spPr>
        <p:txBody>
          <a:bodyPr/>
          <a:lstStyle>
            <a:lvl1pPr marL="0" indent="0">
              <a:buNone/>
              <a:defRPr sz="2000">
                <a:latin typeface="Roboto" panose="02000000000000000000" pitchFamily="2" charset="0"/>
                <a:ea typeface="Roboto" panose="02000000000000000000" pitchFamily="2" charset="0"/>
              </a:defRPr>
            </a:lvl1pPr>
          </a:lstStyle>
          <a:p>
            <a:r>
              <a:rPr lang="en-GB"/>
              <a:t>Insert image</a:t>
            </a:r>
          </a:p>
        </p:txBody>
      </p:sp>
      <p:grpSp>
        <p:nvGrpSpPr>
          <p:cNvPr id="4" name="Group 3">
            <a:extLst>
              <a:ext uri="{FF2B5EF4-FFF2-40B4-BE49-F238E27FC236}">
                <a16:creationId xmlns:a16="http://schemas.microsoft.com/office/drawing/2014/main" id="{A5F6CE66-AB13-3334-A206-D43BAA8CC3C9}"/>
              </a:ext>
              <a:ext uri="{C183D7F6-B498-43B3-948B-1728B52AA6E4}">
                <adec:decorative xmlns:adec="http://schemas.microsoft.com/office/drawing/2017/decorative" val="1"/>
              </a:ext>
            </a:extLst>
          </p:cNvPr>
          <p:cNvGrpSpPr/>
          <p:nvPr userDrawn="1"/>
        </p:nvGrpSpPr>
        <p:grpSpPr>
          <a:xfrm rot="16200000">
            <a:off x="11430000" y="5333624"/>
            <a:ext cx="762000" cy="254000"/>
            <a:chOff x="10667998" y="6351600"/>
            <a:chExt cx="1524002" cy="508000"/>
          </a:xfrm>
        </p:grpSpPr>
        <p:sp>
          <p:nvSpPr>
            <p:cNvPr id="7" name="Rectangle 6">
              <a:extLst>
                <a:ext uri="{FF2B5EF4-FFF2-40B4-BE49-F238E27FC236}">
                  <a16:creationId xmlns:a16="http://schemas.microsoft.com/office/drawing/2014/main" id="{A40F8C49-5920-9BD2-87DF-DC5AA8F933C4}"/>
                </a:ext>
                <a:ext uri="{C183D7F6-B498-43B3-948B-1728B52AA6E4}">
                  <adec:decorative xmlns:adec="http://schemas.microsoft.com/office/drawing/2017/decorative" val="1"/>
                </a:ext>
              </a:extLst>
            </p:cNvPr>
            <p:cNvSpPr/>
            <p:nvPr userDrawn="1"/>
          </p:nvSpPr>
          <p:spPr>
            <a:xfrm>
              <a:off x="11175999" y="6351600"/>
              <a:ext cx="508000" cy="5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C3C04D4-9857-878E-F65A-1D77E0AEE555}"/>
                </a:ext>
                <a:ext uri="{C183D7F6-B498-43B3-948B-1728B52AA6E4}">
                  <adec:decorative xmlns:adec="http://schemas.microsoft.com/office/drawing/2017/decorative" val="1"/>
                </a:ext>
              </a:extLst>
            </p:cNvPr>
            <p:cNvSpPr/>
            <p:nvPr userDrawn="1"/>
          </p:nvSpPr>
          <p:spPr>
            <a:xfrm>
              <a:off x="11684000" y="63516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6819637-BBEB-6BF2-9470-A33E43199C1F}"/>
                </a:ext>
                <a:ext uri="{C183D7F6-B498-43B3-948B-1728B52AA6E4}">
                  <adec:decorative xmlns:adec="http://schemas.microsoft.com/office/drawing/2017/decorative" val="1"/>
                </a:ext>
              </a:extLst>
            </p:cNvPr>
            <p:cNvSpPr/>
            <p:nvPr userDrawn="1"/>
          </p:nvSpPr>
          <p:spPr>
            <a:xfrm>
              <a:off x="10667998" y="6351600"/>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1050648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EY TAKEAWAY LIGH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15620" y="515620"/>
            <a:ext cx="11168380" cy="500380"/>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Key takeaway header</a:t>
            </a:r>
            <a:endParaRPr lang="en-GB"/>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8000" y="2032000"/>
            <a:ext cx="3556000" cy="3556000"/>
          </a:xfrm>
          <a:prstGeom prst="rect">
            <a:avLst/>
          </a:prstGeom>
          <a:solidFill>
            <a:schemeClr val="accent1"/>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a:t>Key takeaway 1</a:t>
            </a:r>
            <a:endParaRPr lang="en-GB"/>
          </a:p>
        </p:txBody>
      </p:sp>
      <p:sp>
        <p:nvSpPr>
          <p:cNvPr id="3" name="Text Placeholder 5">
            <a:extLst>
              <a:ext uri="{FF2B5EF4-FFF2-40B4-BE49-F238E27FC236}">
                <a16:creationId xmlns:a16="http://schemas.microsoft.com/office/drawing/2014/main" id="{3004C7B0-9E97-25AB-2B1F-7B915497ED5E}"/>
              </a:ext>
            </a:extLst>
          </p:cNvPr>
          <p:cNvSpPr>
            <a:spLocks noGrp="1"/>
          </p:cNvSpPr>
          <p:nvPr>
            <p:ph type="body" sz="quarter" idx="11" hasCustomPrompt="1"/>
          </p:nvPr>
        </p:nvSpPr>
        <p:spPr>
          <a:xfrm>
            <a:off x="4318000" y="2032000"/>
            <a:ext cx="3556000" cy="3556000"/>
          </a:xfrm>
          <a:prstGeom prst="rect">
            <a:avLst/>
          </a:prstGeom>
          <a:solidFill>
            <a:schemeClr val="accent1"/>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a:t>Key takeaway 2</a:t>
            </a:r>
            <a:endParaRPr lang="en-GB"/>
          </a:p>
        </p:txBody>
      </p:sp>
      <p:sp>
        <p:nvSpPr>
          <p:cNvPr id="10" name="Text Placeholder 5">
            <a:extLst>
              <a:ext uri="{FF2B5EF4-FFF2-40B4-BE49-F238E27FC236}">
                <a16:creationId xmlns:a16="http://schemas.microsoft.com/office/drawing/2014/main" id="{90515AC3-56C7-21BC-E4C2-0B83736CDD4C}"/>
              </a:ext>
            </a:extLst>
          </p:cNvPr>
          <p:cNvSpPr>
            <a:spLocks noGrp="1"/>
          </p:cNvSpPr>
          <p:nvPr>
            <p:ph type="body" sz="quarter" idx="12" hasCustomPrompt="1"/>
          </p:nvPr>
        </p:nvSpPr>
        <p:spPr>
          <a:xfrm>
            <a:off x="8128000" y="2032000"/>
            <a:ext cx="3556000" cy="3556000"/>
          </a:xfrm>
          <a:prstGeom prst="rect">
            <a:avLst/>
          </a:prstGeom>
          <a:solidFill>
            <a:schemeClr val="accent1"/>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a:t>Key takeaway 3</a:t>
            </a:r>
            <a:endParaRPr lang="en-GB"/>
          </a:p>
        </p:txBody>
      </p:sp>
      <p:sp>
        <p:nvSpPr>
          <p:cNvPr id="4" name="Footer Placeholder 4">
            <a:extLst>
              <a:ext uri="{FF2B5EF4-FFF2-40B4-BE49-F238E27FC236}">
                <a16:creationId xmlns:a16="http://schemas.microsoft.com/office/drawing/2014/main" id="{FD4FE870-67DB-4B70-C5F0-FE16FE29329E}"/>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dynamic</a:t>
            </a:r>
          </a:p>
        </p:txBody>
      </p:sp>
      <p:sp>
        <p:nvSpPr>
          <p:cNvPr id="7" name="Slide Number Placeholder 5">
            <a:extLst>
              <a:ext uri="{FF2B5EF4-FFF2-40B4-BE49-F238E27FC236}">
                <a16:creationId xmlns:a16="http://schemas.microsoft.com/office/drawing/2014/main" id="{E439BDCB-9914-3E26-FD33-90EC58980248}"/>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1860568543"/>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SOURCES">
    <p:bg>
      <p:bgPr>
        <a:solidFill>
          <a:schemeClr val="bg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2E1DB7B-E739-0333-3CA8-8A9FD9496246}"/>
              </a:ext>
            </a:extLst>
          </p:cNvPr>
          <p:cNvSpPr>
            <a:spLocks noGrp="1"/>
          </p:cNvSpPr>
          <p:nvPr>
            <p:ph type="pic" sz="quarter" idx="10" hasCustomPrompt="1"/>
          </p:nvPr>
        </p:nvSpPr>
        <p:spPr>
          <a:xfrm>
            <a:off x="508000" y="2032000"/>
            <a:ext cx="2032000" cy="2032000"/>
          </a:xfrm>
          <a:prstGeom prst="rect">
            <a:avLst/>
          </a:prstGeom>
        </p:spPr>
        <p:txBody>
          <a:bodyPr/>
          <a:lstStyle>
            <a:lvl1pPr marL="0" indent="0" algn="ctr">
              <a:buNone/>
              <a:defRPr sz="2000"/>
            </a:lvl1pPr>
          </a:lstStyle>
          <a:p>
            <a:r>
              <a:rPr lang="en-GB"/>
              <a:t>Click to insert QR code</a:t>
            </a:r>
          </a:p>
        </p:txBody>
      </p:sp>
      <p:sp>
        <p:nvSpPr>
          <p:cNvPr id="5" name="Picture Placeholder 3">
            <a:extLst>
              <a:ext uri="{FF2B5EF4-FFF2-40B4-BE49-F238E27FC236}">
                <a16:creationId xmlns:a16="http://schemas.microsoft.com/office/drawing/2014/main" id="{785A4F85-67CD-2B4E-643B-5741F4BA92FA}"/>
              </a:ext>
            </a:extLst>
          </p:cNvPr>
          <p:cNvSpPr>
            <a:spLocks noGrp="1"/>
          </p:cNvSpPr>
          <p:nvPr>
            <p:ph type="pic" sz="quarter" idx="11" hasCustomPrompt="1"/>
          </p:nvPr>
        </p:nvSpPr>
        <p:spPr>
          <a:xfrm>
            <a:off x="3556000" y="2032000"/>
            <a:ext cx="2032000" cy="2032000"/>
          </a:xfrm>
          <a:prstGeom prst="rect">
            <a:avLst/>
          </a:prstGeom>
        </p:spPr>
        <p:txBody>
          <a:bodyPr/>
          <a:lstStyle>
            <a:lvl1pPr marL="0" indent="0" algn="ctr">
              <a:buNone/>
              <a:defRPr sz="2000"/>
            </a:lvl1pPr>
          </a:lstStyle>
          <a:p>
            <a:r>
              <a:rPr lang="en-GB"/>
              <a:t>Click to insert QR code</a:t>
            </a:r>
          </a:p>
        </p:txBody>
      </p:sp>
      <p:sp>
        <p:nvSpPr>
          <p:cNvPr id="6" name="Picture Placeholder 3">
            <a:extLst>
              <a:ext uri="{FF2B5EF4-FFF2-40B4-BE49-F238E27FC236}">
                <a16:creationId xmlns:a16="http://schemas.microsoft.com/office/drawing/2014/main" id="{43C7DE5F-690C-BCFA-3C24-ECAADB58B92C}"/>
              </a:ext>
            </a:extLst>
          </p:cNvPr>
          <p:cNvSpPr>
            <a:spLocks noGrp="1"/>
          </p:cNvSpPr>
          <p:nvPr>
            <p:ph type="pic" sz="quarter" idx="12" hasCustomPrompt="1"/>
          </p:nvPr>
        </p:nvSpPr>
        <p:spPr>
          <a:xfrm>
            <a:off x="6604000" y="2032000"/>
            <a:ext cx="2032000" cy="2032000"/>
          </a:xfrm>
          <a:prstGeom prst="rect">
            <a:avLst/>
          </a:prstGeom>
        </p:spPr>
        <p:txBody>
          <a:bodyPr/>
          <a:lstStyle>
            <a:lvl1pPr marL="0" indent="0" algn="ctr">
              <a:buNone/>
              <a:defRPr sz="2000"/>
            </a:lvl1pPr>
          </a:lstStyle>
          <a:p>
            <a:r>
              <a:rPr lang="en-GB"/>
              <a:t>Click to insert QR code</a:t>
            </a:r>
          </a:p>
        </p:txBody>
      </p:sp>
      <p:sp>
        <p:nvSpPr>
          <p:cNvPr id="7" name="Picture Placeholder 3">
            <a:extLst>
              <a:ext uri="{FF2B5EF4-FFF2-40B4-BE49-F238E27FC236}">
                <a16:creationId xmlns:a16="http://schemas.microsoft.com/office/drawing/2014/main" id="{BF4BF040-C19C-30DF-904A-EF89016994AF}"/>
              </a:ext>
            </a:extLst>
          </p:cNvPr>
          <p:cNvSpPr>
            <a:spLocks noGrp="1"/>
          </p:cNvSpPr>
          <p:nvPr>
            <p:ph type="pic" sz="quarter" idx="13" hasCustomPrompt="1"/>
          </p:nvPr>
        </p:nvSpPr>
        <p:spPr>
          <a:xfrm>
            <a:off x="9652000" y="2032000"/>
            <a:ext cx="2032000" cy="2032000"/>
          </a:xfrm>
          <a:prstGeom prst="rect">
            <a:avLst/>
          </a:prstGeom>
        </p:spPr>
        <p:txBody>
          <a:bodyPr/>
          <a:lstStyle>
            <a:lvl1pPr marL="0" indent="0" algn="ctr">
              <a:buNone/>
              <a:defRPr sz="2000"/>
            </a:lvl1pPr>
          </a:lstStyle>
          <a:p>
            <a:r>
              <a:rPr lang="en-GB"/>
              <a:t>Click to insert QR code</a:t>
            </a:r>
          </a:p>
        </p:txBody>
      </p:sp>
      <p:sp>
        <p:nvSpPr>
          <p:cNvPr id="13" name="Footer Placeholder 4">
            <a:extLst>
              <a:ext uri="{FF2B5EF4-FFF2-40B4-BE49-F238E27FC236}">
                <a16:creationId xmlns:a16="http://schemas.microsoft.com/office/drawing/2014/main" id="{80CC40B0-E3D2-96D1-4E50-921025E3EF07}"/>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dynamic</a:t>
            </a:r>
          </a:p>
        </p:txBody>
      </p:sp>
      <p:sp>
        <p:nvSpPr>
          <p:cNvPr id="14" name="Slide Number Placeholder 5">
            <a:extLst>
              <a:ext uri="{FF2B5EF4-FFF2-40B4-BE49-F238E27FC236}">
                <a16:creationId xmlns:a16="http://schemas.microsoft.com/office/drawing/2014/main" id="{65BAB850-14F0-F3A3-FD29-0551A1A7C0CC}"/>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
        <p:nvSpPr>
          <p:cNvPr id="2" name="Title 1">
            <a:extLst>
              <a:ext uri="{FF2B5EF4-FFF2-40B4-BE49-F238E27FC236}">
                <a16:creationId xmlns:a16="http://schemas.microsoft.com/office/drawing/2014/main" id="{BFB4554C-634B-F2F7-36F0-B3978AD62630}"/>
              </a:ext>
            </a:extLst>
          </p:cNvPr>
          <p:cNvSpPr>
            <a:spLocks noGrp="1"/>
          </p:cNvSpPr>
          <p:nvPr>
            <p:ph type="title" hasCustomPrompt="1"/>
          </p:nvPr>
        </p:nvSpPr>
        <p:spPr>
          <a:xfrm>
            <a:off x="515620" y="515620"/>
            <a:ext cx="11168380" cy="500380"/>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Resources header</a:t>
            </a:r>
            <a:endParaRPr lang="en-GB"/>
          </a:p>
        </p:txBody>
      </p:sp>
    </p:spTree>
    <p:extLst>
      <p:ext uri="{BB962C8B-B14F-4D97-AF65-F5344CB8AC3E}">
        <p14:creationId xmlns:p14="http://schemas.microsoft.com/office/powerpoint/2010/main" val="110357201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dynamic</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10160001" cy="255600"/>
          </a:xfrm>
          <a:prstGeom prst="rect">
            <a:avLst/>
          </a:prstGeom>
        </p:spPr>
        <p:txBody>
          <a:bodyPr lIns="0" tIns="0" rIns="0" bIns="0" anchor="t" anchorCtr="0"/>
          <a:lstStyle>
            <a:lvl1pPr marL="0" indent="0">
              <a:buNone/>
              <a:defRPr sz="2000" b="1" i="0">
                <a:solidFill>
                  <a:schemeClr val="tx1"/>
                </a:solidFill>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10160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11">
            <a:extLst>
              <a:ext uri="{FF2B5EF4-FFF2-40B4-BE49-F238E27FC236}">
                <a16:creationId xmlns:a16="http://schemas.microsoft.com/office/drawing/2014/main" id="{466FD053-C59F-9D6D-EB74-1C4B54146A3E}"/>
              </a:ext>
              <a:ext uri="{C183D7F6-B498-43B3-948B-1728B52AA6E4}">
                <adec:decorative xmlns:adec="http://schemas.microsoft.com/office/drawing/2017/decorative" val="1"/>
              </a:ext>
            </a:extLst>
          </p:cNvPr>
          <p:cNvSpPr/>
          <p:nvPr userDrawn="1"/>
        </p:nvSpPr>
        <p:spPr>
          <a:xfrm rot="10800000">
            <a:off x="11937998" y="762001"/>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7141FCF-EBA5-60FC-6BFB-93AA60E54A13}"/>
              </a:ext>
              <a:ext uri="{C183D7F6-B498-43B3-948B-1728B52AA6E4}">
                <adec:decorative xmlns:adec="http://schemas.microsoft.com/office/drawing/2017/decorative" val="1"/>
              </a:ext>
            </a:extLst>
          </p:cNvPr>
          <p:cNvSpPr/>
          <p:nvPr userDrawn="1"/>
        </p:nvSpPr>
        <p:spPr>
          <a:xfrm rot="10800000">
            <a:off x="11683998" y="508000"/>
            <a:ext cx="254000" cy="254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1CCE048-220C-021A-837D-79CD912E441F}"/>
              </a:ext>
              <a:ext uri="{C183D7F6-B498-43B3-948B-1728B52AA6E4}">
                <adec:decorative xmlns:adec="http://schemas.microsoft.com/office/drawing/2017/decorative" val="1"/>
              </a:ext>
            </a:extLst>
          </p:cNvPr>
          <p:cNvSpPr/>
          <p:nvPr userDrawn="1"/>
        </p:nvSpPr>
        <p:spPr>
          <a:xfrm rot="10800000">
            <a:off x="11937993" y="0"/>
            <a:ext cx="254000" cy="25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9363759"/>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dynamic</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5334001" cy="255600"/>
          </a:xfrm>
          <a:prstGeom prst="rect">
            <a:avLst/>
          </a:prstGeom>
        </p:spPr>
        <p:txBody>
          <a:bodyPr lIns="0" tIns="0" rIns="0" bIns="0" anchor="t" anchorCtr="0"/>
          <a:lstStyle>
            <a:lvl1pPr marL="0" indent="0">
              <a:buNone/>
              <a:defRPr sz="2000" b="1" i="0">
                <a:solidFill>
                  <a:schemeClr val="tx1"/>
                </a:solidFill>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5334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11">
            <a:extLst>
              <a:ext uri="{FF2B5EF4-FFF2-40B4-BE49-F238E27FC236}">
                <a16:creationId xmlns:a16="http://schemas.microsoft.com/office/drawing/2014/main" id="{466FD053-C59F-9D6D-EB74-1C4B54146A3E}"/>
              </a:ext>
              <a:ext uri="{C183D7F6-B498-43B3-948B-1728B52AA6E4}">
                <adec:decorative xmlns:adec="http://schemas.microsoft.com/office/drawing/2017/decorative" val="1"/>
              </a:ext>
            </a:extLst>
          </p:cNvPr>
          <p:cNvSpPr/>
          <p:nvPr userDrawn="1"/>
        </p:nvSpPr>
        <p:spPr>
          <a:xfrm rot="10800000">
            <a:off x="11684000" y="508001"/>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7141FCF-EBA5-60FC-6BFB-93AA60E54A13}"/>
              </a:ext>
              <a:ext uri="{C183D7F6-B498-43B3-948B-1728B52AA6E4}">
                <adec:decorative xmlns:adec="http://schemas.microsoft.com/office/drawing/2017/decorative" val="1"/>
              </a:ext>
            </a:extLst>
          </p:cNvPr>
          <p:cNvSpPr/>
          <p:nvPr userDrawn="1"/>
        </p:nvSpPr>
        <p:spPr>
          <a:xfrm rot="10800000">
            <a:off x="11430000" y="508001"/>
            <a:ext cx="254000" cy="25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1CCE048-220C-021A-837D-79CD912E441F}"/>
              </a:ext>
              <a:ext uri="{C183D7F6-B498-43B3-948B-1728B52AA6E4}">
                <adec:decorative xmlns:adec="http://schemas.microsoft.com/office/drawing/2017/decorative" val="1"/>
              </a:ext>
            </a:extLst>
          </p:cNvPr>
          <p:cNvSpPr/>
          <p:nvPr userDrawn="1"/>
        </p:nvSpPr>
        <p:spPr>
          <a:xfrm rot="10800000">
            <a:off x="11938000" y="508001"/>
            <a:ext cx="254000" cy="254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9801A46-6D95-A0FE-8F77-657D623F62C7}"/>
              </a:ext>
            </a:extLst>
          </p:cNvPr>
          <p:cNvSpPr>
            <a:spLocks noGrp="1"/>
          </p:cNvSpPr>
          <p:nvPr userDrawn="1">
            <p:ph idx="14" hasCustomPrompt="1"/>
          </p:nvPr>
        </p:nvSpPr>
        <p:spPr>
          <a:xfrm>
            <a:off x="6352903" y="2031999"/>
            <a:ext cx="5334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2">
            <a:extLst>
              <a:ext uri="{FF2B5EF4-FFF2-40B4-BE49-F238E27FC236}">
                <a16:creationId xmlns:a16="http://schemas.microsoft.com/office/drawing/2014/main" id="{4B74589B-7F48-0071-2B7C-6D1D00946EB7}"/>
              </a:ext>
            </a:extLst>
          </p:cNvPr>
          <p:cNvSpPr>
            <a:spLocks noGrp="1"/>
          </p:cNvSpPr>
          <p:nvPr userDrawn="1">
            <p:ph type="body" idx="15" hasCustomPrompt="1"/>
          </p:nvPr>
        </p:nvSpPr>
        <p:spPr>
          <a:xfrm>
            <a:off x="6352903" y="1524000"/>
            <a:ext cx="5334001" cy="255600"/>
          </a:xfrm>
          <a:prstGeom prst="rect">
            <a:avLst/>
          </a:prstGeom>
        </p:spPr>
        <p:txBody>
          <a:bodyPr lIns="0" tIns="0" rIns="0" bIns="0" anchor="t" anchorCtr="0"/>
          <a:lstStyle>
            <a:lvl1pPr marL="0" indent="0">
              <a:buNone/>
              <a:defRPr sz="2000" b="1" i="0">
                <a:solidFill>
                  <a:schemeClr val="tx1"/>
                </a:solidFill>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Tree>
    <p:extLst>
      <p:ext uri="{BB962C8B-B14F-4D97-AF65-F5344CB8AC3E}">
        <p14:creationId xmlns:p14="http://schemas.microsoft.com/office/powerpoint/2010/main" val="202325574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NGLE COLUMN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414000" cy="481714"/>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dynamic</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2"/>
            <a:ext cx="6858000" cy="253997"/>
          </a:xfrm>
          <a:prstGeom prst="rect">
            <a:avLst/>
          </a:prstGeom>
        </p:spPr>
        <p:txBody>
          <a:bodyPr lIns="0" tIns="0" rIns="0" bIns="0" anchor="t" anchorCtr="0"/>
          <a:lstStyle>
            <a:lvl1pPr marL="0" indent="0">
              <a:buNone/>
              <a:defRPr sz="2000" b="1" i="0">
                <a:solidFill>
                  <a:schemeClr val="tx1"/>
                </a:solidFill>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6858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7873601" y="2031955"/>
            <a:ext cx="3810399" cy="3810046"/>
          </a:xfrm>
          <a:prstGeom prst="rect">
            <a:avLst/>
          </a:prstGeom>
          <a:solidFill>
            <a:schemeClr val="bg1">
              <a:lumMod val="95000"/>
            </a:schemeClr>
          </a:solidFill>
          <a:ln w="508000">
            <a:noFill/>
            <a:miter lim="800000"/>
          </a:ln>
        </p:spPr>
        <p:txBody>
          <a:bodyPr/>
          <a:lstStyle>
            <a:lvl1pPr marL="0" indent="0">
              <a:buNone/>
              <a:defRPr sz="2000">
                <a:latin typeface="Roboto" panose="02000000000000000000" pitchFamily="2" charset="0"/>
                <a:ea typeface="Roboto" panose="02000000000000000000" pitchFamily="2" charset="0"/>
              </a:defRPr>
            </a:lvl1pPr>
          </a:lstStyle>
          <a:p>
            <a:r>
              <a:rPr lang="en-GB"/>
              <a:t>Insert image </a:t>
            </a:r>
            <a:br>
              <a:rPr lang="en-GB"/>
            </a:br>
            <a:endParaRPr lang="en-GB"/>
          </a:p>
        </p:txBody>
      </p:sp>
      <p:sp>
        <p:nvSpPr>
          <p:cNvPr id="16" name="Rectangle 15">
            <a:extLst>
              <a:ext uri="{FF2B5EF4-FFF2-40B4-BE49-F238E27FC236}">
                <a16:creationId xmlns:a16="http://schemas.microsoft.com/office/drawing/2014/main" id="{F14F1BC6-4731-CAA9-4A85-1940A897F543}"/>
              </a:ext>
              <a:ext uri="{C183D7F6-B498-43B3-948B-1728B52AA6E4}">
                <adec:decorative xmlns:adec="http://schemas.microsoft.com/office/drawing/2017/decorative" val="1"/>
              </a:ext>
            </a:extLst>
          </p:cNvPr>
          <p:cNvSpPr/>
          <p:nvPr userDrawn="1"/>
        </p:nvSpPr>
        <p:spPr>
          <a:xfrm rot="5400000">
            <a:off x="11938000" y="1777955"/>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E323C8C-0573-3319-FB10-46724188C0C0}"/>
              </a:ext>
              <a:ext uri="{C183D7F6-B498-43B3-948B-1728B52AA6E4}">
                <adec:decorative xmlns:adec="http://schemas.microsoft.com/office/drawing/2017/decorative" val="1"/>
              </a:ext>
            </a:extLst>
          </p:cNvPr>
          <p:cNvSpPr/>
          <p:nvPr userDrawn="1"/>
        </p:nvSpPr>
        <p:spPr>
          <a:xfrm rot="5400000">
            <a:off x="11938000" y="2031955"/>
            <a:ext cx="254000" cy="25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D815956-AD8B-0E2C-9A30-1DE936010D70}"/>
              </a:ext>
              <a:ext uri="{C183D7F6-B498-43B3-948B-1728B52AA6E4}">
                <adec:decorative xmlns:adec="http://schemas.microsoft.com/office/drawing/2017/decorative" val="1"/>
              </a:ext>
            </a:extLst>
          </p:cNvPr>
          <p:cNvSpPr/>
          <p:nvPr userDrawn="1"/>
        </p:nvSpPr>
        <p:spPr>
          <a:xfrm rot="5400000">
            <a:off x="11938000" y="1523955"/>
            <a:ext cx="254000" cy="254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871833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COLUMN AND 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4826000" cy="481714"/>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dynamic</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0"/>
            <a:ext cx="4826000" cy="254000"/>
          </a:xfrm>
          <a:prstGeom prst="rect">
            <a:avLst/>
          </a:prstGeom>
        </p:spPr>
        <p:txBody>
          <a:bodyPr lIns="0" tIns="0" rIns="0" bIns="0" anchor="t" anchorCtr="0"/>
          <a:lstStyle>
            <a:lvl1pPr marL="0" indent="0">
              <a:buNone/>
              <a:defRPr sz="2000" b="1" i="0">
                <a:solidFill>
                  <a:schemeClr val="tx1"/>
                </a:solidFill>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4826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842000" y="0"/>
            <a:ext cx="5842117" cy="5841623"/>
          </a:xfrm>
          <a:prstGeom prst="rect">
            <a:avLst/>
          </a:prstGeom>
          <a:solidFill>
            <a:schemeClr val="bg1">
              <a:lumMod val="95000"/>
            </a:schemeClr>
          </a:solidFill>
          <a:ln w="508000">
            <a:noFill/>
            <a:miter lim="800000"/>
          </a:ln>
        </p:spPr>
        <p:txBody>
          <a:bodyPr/>
          <a:lstStyle>
            <a:lvl1pPr marL="0" indent="0">
              <a:buNone/>
              <a:defRPr sz="2000">
                <a:latin typeface="Roboto" panose="02000000000000000000" pitchFamily="2" charset="0"/>
                <a:ea typeface="Roboto" panose="02000000000000000000" pitchFamily="2" charset="0"/>
              </a:defRPr>
            </a:lvl1pPr>
          </a:lstStyle>
          <a:p>
            <a:r>
              <a:rPr lang="en-GB"/>
              <a:t>Insert image </a:t>
            </a:r>
          </a:p>
        </p:txBody>
      </p:sp>
      <p:sp>
        <p:nvSpPr>
          <p:cNvPr id="10" name="Rectangle 9">
            <a:extLst>
              <a:ext uri="{FF2B5EF4-FFF2-40B4-BE49-F238E27FC236}">
                <a16:creationId xmlns:a16="http://schemas.microsoft.com/office/drawing/2014/main" id="{D8670A73-7A9D-CA3B-07A0-D7C87699D2FD}"/>
              </a:ext>
              <a:ext uri="{C183D7F6-B498-43B3-948B-1728B52AA6E4}">
                <adec:decorative xmlns:adec="http://schemas.microsoft.com/office/drawing/2017/decorative" val="1"/>
              </a:ext>
            </a:extLst>
          </p:cNvPr>
          <p:cNvSpPr/>
          <p:nvPr userDrawn="1"/>
        </p:nvSpPr>
        <p:spPr>
          <a:xfrm rot="5400000">
            <a:off x="11684000" y="1014413"/>
            <a:ext cx="254000" cy="254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4C071F9-C891-2D5C-0210-739102BC7A4F}"/>
              </a:ext>
              <a:ext uri="{C183D7F6-B498-43B3-948B-1728B52AA6E4}">
                <adec:decorative xmlns:adec="http://schemas.microsoft.com/office/drawing/2017/decorative" val="1"/>
              </a:ext>
            </a:extLst>
          </p:cNvPr>
          <p:cNvSpPr/>
          <p:nvPr userDrawn="1"/>
        </p:nvSpPr>
        <p:spPr>
          <a:xfrm rot="16200000">
            <a:off x="11684000" y="508001"/>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0DB0F76-56D0-ADED-2524-1BA3D37BA314}"/>
              </a:ext>
              <a:ext uri="{C183D7F6-B498-43B3-948B-1728B52AA6E4}">
                <adec:decorative xmlns:adec="http://schemas.microsoft.com/office/drawing/2017/decorative" val="1"/>
              </a:ext>
            </a:extLst>
          </p:cNvPr>
          <p:cNvSpPr/>
          <p:nvPr userDrawn="1"/>
        </p:nvSpPr>
        <p:spPr>
          <a:xfrm rot="16200000">
            <a:off x="11684000" y="761207"/>
            <a:ext cx="254000" cy="25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550577"/>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1176000" cy="481714"/>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dynamic</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08000" y="1524000"/>
            <a:ext cx="11176000" cy="4317624"/>
          </a:xfrm>
          <a:prstGeom prst="rect">
            <a:avLst/>
          </a:prstGeom>
          <a:solidFill>
            <a:schemeClr val="bg1">
              <a:lumMod val="95000"/>
            </a:schemeClr>
          </a:solidFill>
          <a:ln w="508000">
            <a:noFill/>
            <a:miter lim="800000"/>
          </a:ln>
        </p:spPr>
        <p:txBody>
          <a:bodyPr/>
          <a:lstStyle>
            <a:lvl1pPr marL="0" indent="0">
              <a:buNone/>
              <a:defRPr sz="2000">
                <a:latin typeface="Roboto" panose="02000000000000000000" pitchFamily="2" charset="0"/>
                <a:ea typeface="Roboto" panose="02000000000000000000" pitchFamily="2" charset="0"/>
              </a:defRPr>
            </a:lvl1pPr>
          </a:lstStyle>
          <a:p>
            <a:r>
              <a:rPr lang="en-GB"/>
              <a:t>Insert image</a:t>
            </a:r>
          </a:p>
        </p:txBody>
      </p:sp>
      <p:grpSp>
        <p:nvGrpSpPr>
          <p:cNvPr id="4" name="Group 3">
            <a:extLst>
              <a:ext uri="{FF2B5EF4-FFF2-40B4-BE49-F238E27FC236}">
                <a16:creationId xmlns:a16="http://schemas.microsoft.com/office/drawing/2014/main" id="{A5F6CE66-AB13-3334-A206-D43BAA8CC3C9}"/>
              </a:ext>
              <a:ext uri="{C183D7F6-B498-43B3-948B-1728B52AA6E4}">
                <adec:decorative xmlns:adec="http://schemas.microsoft.com/office/drawing/2017/decorative" val="1"/>
              </a:ext>
            </a:extLst>
          </p:cNvPr>
          <p:cNvGrpSpPr/>
          <p:nvPr userDrawn="1"/>
        </p:nvGrpSpPr>
        <p:grpSpPr>
          <a:xfrm rot="16200000">
            <a:off x="11430000" y="5333624"/>
            <a:ext cx="762000" cy="254000"/>
            <a:chOff x="10667998" y="6351600"/>
            <a:chExt cx="1524002" cy="508000"/>
          </a:xfrm>
        </p:grpSpPr>
        <p:sp>
          <p:nvSpPr>
            <p:cNvPr id="7" name="Rectangle 6">
              <a:extLst>
                <a:ext uri="{FF2B5EF4-FFF2-40B4-BE49-F238E27FC236}">
                  <a16:creationId xmlns:a16="http://schemas.microsoft.com/office/drawing/2014/main" id="{A40F8C49-5920-9BD2-87DF-DC5AA8F933C4}"/>
                </a:ext>
                <a:ext uri="{C183D7F6-B498-43B3-948B-1728B52AA6E4}">
                  <adec:decorative xmlns:adec="http://schemas.microsoft.com/office/drawing/2017/decorative" val="1"/>
                </a:ext>
              </a:extLst>
            </p:cNvPr>
            <p:cNvSpPr/>
            <p:nvPr userDrawn="1"/>
          </p:nvSpPr>
          <p:spPr>
            <a:xfrm>
              <a:off x="11175999" y="63516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C3C04D4-9857-878E-F65A-1D77E0AEE555}"/>
                </a:ext>
                <a:ext uri="{C183D7F6-B498-43B3-948B-1728B52AA6E4}">
                  <adec:decorative xmlns:adec="http://schemas.microsoft.com/office/drawing/2017/decorative" val="1"/>
                </a:ext>
              </a:extLst>
            </p:cNvPr>
            <p:cNvSpPr/>
            <p:nvPr userDrawn="1"/>
          </p:nvSpPr>
          <p:spPr>
            <a:xfrm>
              <a:off x="11684000" y="6351600"/>
              <a:ext cx="508000" cy="50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6819637-BBEB-6BF2-9470-A33E43199C1F}"/>
                </a:ext>
                <a:ext uri="{C183D7F6-B498-43B3-948B-1728B52AA6E4}">
                  <adec:decorative xmlns:adec="http://schemas.microsoft.com/office/drawing/2017/decorative" val="1"/>
                </a:ext>
              </a:extLst>
            </p:cNvPr>
            <p:cNvSpPr/>
            <p:nvPr userDrawn="1"/>
          </p:nvSpPr>
          <p:spPr>
            <a:xfrm>
              <a:off x="10667998" y="6351600"/>
              <a:ext cx="508000" cy="50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5876463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TAKEAWAY DARK">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15620" y="515620"/>
            <a:ext cx="10914380" cy="500380"/>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Key takeaway header</a:t>
            </a:r>
            <a:endParaRPr lang="en-GB"/>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8000" y="2032000"/>
            <a:ext cx="3556000" cy="3556000"/>
          </a:xfrm>
          <a:prstGeom prst="rect">
            <a:avLst/>
          </a:prstGeom>
          <a:solidFill>
            <a:schemeClr val="accent5"/>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a:t>Key takeaway 1</a:t>
            </a:r>
            <a:endParaRPr lang="en-GB"/>
          </a:p>
        </p:txBody>
      </p:sp>
      <p:sp>
        <p:nvSpPr>
          <p:cNvPr id="3" name="Text Placeholder 5">
            <a:extLst>
              <a:ext uri="{FF2B5EF4-FFF2-40B4-BE49-F238E27FC236}">
                <a16:creationId xmlns:a16="http://schemas.microsoft.com/office/drawing/2014/main" id="{3004C7B0-9E97-25AB-2B1F-7B915497ED5E}"/>
              </a:ext>
            </a:extLst>
          </p:cNvPr>
          <p:cNvSpPr>
            <a:spLocks noGrp="1"/>
          </p:cNvSpPr>
          <p:nvPr>
            <p:ph type="body" sz="quarter" idx="11" hasCustomPrompt="1"/>
          </p:nvPr>
        </p:nvSpPr>
        <p:spPr>
          <a:xfrm>
            <a:off x="4318000" y="2032000"/>
            <a:ext cx="3556000" cy="3556000"/>
          </a:xfrm>
          <a:prstGeom prst="rect">
            <a:avLst/>
          </a:prstGeom>
          <a:solidFill>
            <a:schemeClr val="accent5"/>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a:t>Key takeaway 2</a:t>
            </a:r>
            <a:endParaRPr lang="en-GB"/>
          </a:p>
        </p:txBody>
      </p:sp>
      <p:sp>
        <p:nvSpPr>
          <p:cNvPr id="10" name="Text Placeholder 5">
            <a:extLst>
              <a:ext uri="{FF2B5EF4-FFF2-40B4-BE49-F238E27FC236}">
                <a16:creationId xmlns:a16="http://schemas.microsoft.com/office/drawing/2014/main" id="{90515AC3-56C7-21BC-E4C2-0B83736CDD4C}"/>
              </a:ext>
            </a:extLst>
          </p:cNvPr>
          <p:cNvSpPr>
            <a:spLocks noGrp="1"/>
          </p:cNvSpPr>
          <p:nvPr>
            <p:ph type="body" sz="quarter" idx="12" hasCustomPrompt="1"/>
          </p:nvPr>
        </p:nvSpPr>
        <p:spPr>
          <a:xfrm>
            <a:off x="8128000" y="2032000"/>
            <a:ext cx="3556000" cy="3556000"/>
          </a:xfrm>
          <a:prstGeom prst="rect">
            <a:avLst/>
          </a:prstGeom>
          <a:solidFill>
            <a:schemeClr val="accent5"/>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a:t>Key takeaway 3</a:t>
            </a:r>
            <a:endParaRPr lang="en-GB"/>
          </a:p>
        </p:txBody>
      </p:sp>
      <p:sp>
        <p:nvSpPr>
          <p:cNvPr id="4" name="Footer Placeholder 4">
            <a:extLst>
              <a:ext uri="{FF2B5EF4-FFF2-40B4-BE49-F238E27FC236}">
                <a16:creationId xmlns:a16="http://schemas.microsoft.com/office/drawing/2014/main" id="{FD4FE870-67DB-4B70-C5F0-FE16FE29329E}"/>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dynamic</a:t>
            </a:r>
          </a:p>
        </p:txBody>
      </p:sp>
      <p:sp>
        <p:nvSpPr>
          <p:cNvPr id="7" name="Slide Number Placeholder 5">
            <a:extLst>
              <a:ext uri="{FF2B5EF4-FFF2-40B4-BE49-F238E27FC236}">
                <a16:creationId xmlns:a16="http://schemas.microsoft.com/office/drawing/2014/main" id="{E439BDCB-9914-3E26-FD33-90EC58980248}"/>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1488950646"/>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SOURCES">
    <p:bg>
      <p:bgPr>
        <a:solidFill>
          <a:schemeClr val="accent3"/>
        </a:solidFill>
        <a:effectLst/>
      </p:bgPr>
    </p:bg>
    <p:spTree>
      <p:nvGrpSpPr>
        <p:cNvPr id="1" name=""/>
        <p:cNvGrpSpPr/>
        <p:nvPr/>
      </p:nvGrpSpPr>
      <p:grpSpPr>
        <a:xfrm>
          <a:off x="0" y="0"/>
          <a:ext cx="0" cy="0"/>
          <a:chOff x="0" y="0"/>
          <a:chExt cx="0" cy="0"/>
        </a:xfrm>
      </p:grpSpPr>
      <p:sp>
        <p:nvSpPr>
          <p:cNvPr id="13" name="Footer Placeholder 4">
            <a:extLst>
              <a:ext uri="{FF2B5EF4-FFF2-40B4-BE49-F238E27FC236}">
                <a16:creationId xmlns:a16="http://schemas.microsoft.com/office/drawing/2014/main" id="{80CC40B0-E3D2-96D1-4E50-921025E3EF07}"/>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dynamic</a:t>
            </a:r>
          </a:p>
        </p:txBody>
      </p:sp>
      <p:sp>
        <p:nvSpPr>
          <p:cNvPr id="14" name="Slide Number Placeholder 5">
            <a:extLst>
              <a:ext uri="{FF2B5EF4-FFF2-40B4-BE49-F238E27FC236}">
                <a16:creationId xmlns:a16="http://schemas.microsoft.com/office/drawing/2014/main" id="{65BAB850-14F0-F3A3-FD29-0551A1A7C0CC}"/>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
        <p:nvSpPr>
          <p:cNvPr id="2" name="Picture Placeholder 3">
            <a:extLst>
              <a:ext uri="{FF2B5EF4-FFF2-40B4-BE49-F238E27FC236}">
                <a16:creationId xmlns:a16="http://schemas.microsoft.com/office/drawing/2014/main" id="{D7920E76-4AC5-F4AB-B180-E5A4EB45C139}"/>
              </a:ext>
            </a:extLst>
          </p:cNvPr>
          <p:cNvSpPr>
            <a:spLocks noGrp="1"/>
          </p:cNvSpPr>
          <p:nvPr>
            <p:ph type="pic" sz="quarter" idx="10" hasCustomPrompt="1"/>
          </p:nvPr>
        </p:nvSpPr>
        <p:spPr>
          <a:xfrm>
            <a:off x="508000" y="2032000"/>
            <a:ext cx="2032000" cy="2032000"/>
          </a:xfrm>
          <a:prstGeom prst="rect">
            <a:avLst/>
          </a:prstGeom>
        </p:spPr>
        <p:txBody>
          <a:bodyPr/>
          <a:lstStyle>
            <a:lvl1pPr marL="0" indent="0" algn="ctr">
              <a:buNone/>
              <a:defRPr sz="2000"/>
            </a:lvl1pPr>
          </a:lstStyle>
          <a:p>
            <a:r>
              <a:rPr lang="en-GB"/>
              <a:t>Click to insert QR code</a:t>
            </a:r>
          </a:p>
        </p:txBody>
      </p:sp>
      <p:sp>
        <p:nvSpPr>
          <p:cNvPr id="3" name="Picture Placeholder 3">
            <a:extLst>
              <a:ext uri="{FF2B5EF4-FFF2-40B4-BE49-F238E27FC236}">
                <a16:creationId xmlns:a16="http://schemas.microsoft.com/office/drawing/2014/main" id="{2492B105-22F2-B4EE-D9D5-A0BDB448E5B9}"/>
              </a:ext>
            </a:extLst>
          </p:cNvPr>
          <p:cNvSpPr>
            <a:spLocks noGrp="1"/>
          </p:cNvSpPr>
          <p:nvPr>
            <p:ph type="pic" sz="quarter" idx="11" hasCustomPrompt="1"/>
          </p:nvPr>
        </p:nvSpPr>
        <p:spPr>
          <a:xfrm>
            <a:off x="3556000" y="2032000"/>
            <a:ext cx="2032000" cy="2032000"/>
          </a:xfrm>
          <a:prstGeom prst="rect">
            <a:avLst/>
          </a:prstGeom>
        </p:spPr>
        <p:txBody>
          <a:bodyPr/>
          <a:lstStyle>
            <a:lvl1pPr marL="0" indent="0" algn="ctr">
              <a:buNone/>
              <a:defRPr sz="2000"/>
            </a:lvl1pPr>
          </a:lstStyle>
          <a:p>
            <a:r>
              <a:rPr lang="en-GB"/>
              <a:t>Click to insert QR code</a:t>
            </a:r>
          </a:p>
        </p:txBody>
      </p:sp>
      <p:sp>
        <p:nvSpPr>
          <p:cNvPr id="15" name="Picture Placeholder 3">
            <a:extLst>
              <a:ext uri="{FF2B5EF4-FFF2-40B4-BE49-F238E27FC236}">
                <a16:creationId xmlns:a16="http://schemas.microsoft.com/office/drawing/2014/main" id="{3B44F149-42A7-DDCE-48BC-9FE5B6F7435C}"/>
              </a:ext>
            </a:extLst>
          </p:cNvPr>
          <p:cNvSpPr>
            <a:spLocks noGrp="1"/>
          </p:cNvSpPr>
          <p:nvPr>
            <p:ph type="pic" sz="quarter" idx="12" hasCustomPrompt="1"/>
          </p:nvPr>
        </p:nvSpPr>
        <p:spPr>
          <a:xfrm>
            <a:off x="6604000" y="2032000"/>
            <a:ext cx="2032000" cy="2032000"/>
          </a:xfrm>
          <a:prstGeom prst="rect">
            <a:avLst/>
          </a:prstGeom>
        </p:spPr>
        <p:txBody>
          <a:bodyPr/>
          <a:lstStyle>
            <a:lvl1pPr marL="0" indent="0" algn="ctr">
              <a:buNone/>
              <a:defRPr sz="2000"/>
            </a:lvl1pPr>
          </a:lstStyle>
          <a:p>
            <a:r>
              <a:rPr lang="en-GB"/>
              <a:t>Click to insert QR code</a:t>
            </a:r>
          </a:p>
        </p:txBody>
      </p:sp>
      <p:sp>
        <p:nvSpPr>
          <p:cNvPr id="16" name="Picture Placeholder 3">
            <a:extLst>
              <a:ext uri="{FF2B5EF4-FFF2-40B4-BE49-F238E27FC236}">
                <a16:creationId xmlns:a16="http://schemas.microsoft.com/office/drawing/2014/main" id="{10A41E2F-0425-6C28-45A2-769A80550B24}"/>
              </a:ext>
            </a:extLst>
          </p:cNvPr>
          <p:cNvSpPr>
            <a:spLocks noGrp="1"/>
          </p:cNvSpPr>
          <p:nvPr>
            <p:ph type="pic" sz="quarter" idx="13" hasCustomPrompt="1"/>
          </p:nvPr>
        </p:nvSpPr>
        <p:spPr>
          <a:xfrm>
            <a:off x="9652000" y="2032000"/>
            <a:ext cx="2032000" cy="2032000"/>
          </a:xfrm>
          <a:prstGeom prst="rect">
            <a:avLst/>
          </a:prstGeom>
        </p:spPr>
        <p:txBody>
          <a:bodyPr/>
          <a:lstStyle>
            <a:lvl1pPr marL="0" indent="0" algn="ctr">
              <a:buNone/>
              <a:defRPr sz="2000"/>
            </a:lvl1pPr>
          </a:lstStyle>
          <a:p>
            <a:r>
              <a:rPr lang="en-GB"/>
              <a:t>Click to insert QR code</a:t>
            </a:r>
          </a:p>
        </p:txBody>
      </p:sp>
      <p:sp>
        <p:nvSpPr>
          <p:cNvPr id="4" name="Title 1">
            <a:extLst>
              <a:ext uri="{FF2B5EF4-FFF2-40B4-BE49-F238E27FC236}">
                <a16:creationId xmlns:a16="http://schemas.microsoft.com/office/drawing/2014/main" id="{40E5C671-989C-B116-07A1-3EADC4FECC01}"/>
              </a:ext>
            </a:extLst>
          </p:cNvPr>
          <p:cNvSpPr>
            <a:spLocks noGrp="1"/>
          </p:cNvSpPr>
          <p:nvPr>
            <p:ph type="title" hasCustomPrompt="1"/>
          </p:nvPr>
        </p:nvSpPr>
        <p:spPr>
          <a:xfrm>
            <a:off x="515620" y="515620"/>
            <a:ext cx="11168380" cy="500380"/>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Resources header</a:t>
            </a:r>
            <a:endParaRPr lang="en-GB"/>
          </a:p>
        </p:txBody>
      </p:sp>
    </p:spTree>
    <p:extLst>
      <p:ext uri="{BB962C8B-B14F-4D97-AF65-F5344CB8AC3E}">
        <p14:creationId xmlns:p14="http://schemas.microsoft.com/office/powerpoint/2010/main" val="287208381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PACT TEXT LIGHT">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C1644C-E6E8-3B9B-60F9-EF36ECDC7A84}"/>
              </a:ext>
              <a:ext uri="{C183D7F6-B498-43B3-948B-1728B52AA6E4}">
                <adec:decorative xmlns:adec="http://schemas.microsoft.com/office/drawing/2017/decorative" val="1"/>
              </a:ext>
            </a:extLst>
          </p:cNvPr>
          <p:cNvSpPr/>
          <p:nvPr userDrawn="1"/>
        </p:nvSpPr>
        <p:spPr>
          <a:xfrm>
            <a:off x="2956127" y="508002"/>
            <a:ext cx="6350000" cy="634999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948447" y="762000"/>
            <a:ext cx="10227553" cy="5080000"/>
          </a:xfrm>
          <a:prstGeom prst="rect">
            <a:avLst/>
          </a:prstGeom>
        </p:spPr>
        <p:txBody>
          <a:bodyPr lIns="0" tIns="0" rIns="0" bIns="0" anchor="ctr"/>
          <a:lstStyle>
            <a:lvl1pPr algn="l">
              <a:lnSpc>
                <a:spcPct val="100000"/>
              </a:lnSpc>
              <a:defRPr sz="7200" b="0" i="0">
                <a:solidFill>
                  <a:schemeClr val="tx1"/>
                </a:solidFill>
                <a:latin typeface="Roboto Light" panose="02000000000000000000" pitchFamily="2" charset="0"/>
                <a:ea typeface="Roboto Light" panose="02000000000000000000" pitchFamily="2" charset="0"/>
              </a:defRPr>
            </a:lvl1pPr>
          </a:lstStyle>
          <a:p>
            <a:r>
              <a:rPr lang="en-US"/>
              <a:t>Impact text</a:t>
            </a:r>
            <a:endParaRPr lang="en-GB"/>
          </a:p>
        </p:txBody>
      </p:sp>
      <p:sp>
        <p:nvSpPr>
          <p:cNvPr id="5" name="Rectangle 4">
            <a:extLst>
              <a:ext uri="{FF2B5EF4-FFF2-40B4-BE49-F238E27FC236}">
                <a16:creationId xmlns:a16="http://schemas.microsoft.com/office/drawing/2014/main" id="{F0839FBC-1857-8F7B-F8C9-F15F6FF02213}"/>
              </a:ext>
              <a:ext uri="{C183D7F6-B498-43B3-948B-1728B52AA6E4}">
                <adec:decorative xmlns:adec="http://schemas.microsoft.com/office/drawing/2017/decorative" val="1"/>
              </a:ext>
            </a:extLst>
          </p:cNvPr>
          <p:cNvSpPr/>
          <p:nvPr userDrawn="1"/>
        </p:nvSpPr>
        <p:spPr>
          <a:xfrm rot="16200000">
            <a:off x="-1" y="1"/>
            <a:ext cx="508000" cy="50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F07918B-4744-5D30-7C32-04206363370E}"/>
              </a:ext>
              <a:ext uri="{C183D7F6-B498-43B3-948B-1728B52AA6E4}">
                <adec:decorative xmlns:adec="http://schemas.microsoft.com/office/drawing/2017/decorative" val="1"/>
              </a:ext>
            </a:extLst>
          </p:cNvPr>
          <p:cNvSpPr/>
          <p:nvPr userDrawn="1"/>
        </p:nvSpPr>
        <p:spPr>
          <a:xfrm rot="16200000">
            <a:off x="508000" y="2"/>
            <a:ext cx="508000" cy="5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userDrawn="1">
            <p:ph type="ftr" sz="quarter" idx="3"/>
          </p:nvPr>
        </p:nvSpPr>
        <p:spPr>
          <a:xfrm>
            <a:off x="1016000" y="6353890"/>
            <a:ext cx="5842000" cy="251709"/>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bold</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userDrawn="1">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381460886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21F95D-1FFD-80B3-9FBE-F807F4F09A58}"/>
              </a:ext>
            </a:extLst>
          </p:cNvPr>
          <p:cNvSpPr txBox="1"/>
          <p:nvPr userDrawn="1"/>
        </p:nvSpPr>
        <p:spPr>
          <a:xfrm>
            <a:off x="511804" y="392668"/>
            <a:ext cx="3810000" cy="738664"/>
          </a:xfrm>
          <a:prstGeom prst="rect">
            <a:avLst/>
          </a:prstGeom>
          <a:noFill/>
        </p:spPr>
        <p:txBody>
          <a:bodyPr wrap="square" lIns="0" tIns="0" rIns="0" bIns="0" rtlCol="0">
            <a:noAutofit/>
          </a:bodyPr>
          <a:lstStyle/>
          <a:p>
            <a:r>
              <a:rPr lang="en-GB" sz="3600">
                <a:solidFill>
                  <a:schemeClr val="tx1"/>
                </a:solidFill>
                <a:latin typeface="Roboto" panose="02000000000000000000" pitchFamily="2" charset="0"/>
                <a:ea typeface="Roboto" panose="02000000000000000000" pitchFamily="2" charset="0"/>
              </a:rPr>
              <a:t>Thank you</a:t>
            </a:r>
          </a:p>
        </p:txBody>
      </p:sp>
      <p:sp>
        <p:nvSpPr>
          <p:cNvPr id="3" name="Text Placeholder 2">
            <a:extLst>
              <a:ext uri="{FF2B5EF4-FFF2-40B4-BE49-F238E27FC236}">
                <a16:creationId xmlns:a16="http://schemas.microsoft.com/office/drawing/2014/main" id="{A30FE221-3303-76FF-D415-18ADB3737506}"/>
              </a:ext>
            </a:extLst>
          </p:cNvPr>
          <p:cNvSpPr>
            <a:spLocks noGrp="1"/>
          </p:cNvSpPr>
          <p:nvPr>
            <p:ph type="body" idx="13" hasCustomPrompt="1"/>
          </p:nvPr>
        </p:nvSpPr>
        <p:spPr>
          <a:xfrm>
            <a:off x="513726" y="1543239"/>
            <a:ext cx="5328274" cy="254000"/>
          </a:xfrm>
          <a:prstGeom prst="rect">
            <a:avLst/>
          </a:prstGeom>
        </p:spPr>
        <p:txBody>
          <a:bodyPr lIns="0" tIns="0" rIns="0" bIns="0" anchor="t" anchorCtr="0"/>
          <a:lstStyle>
            <a:lvl1pPr marL="0" indent="0">
              <a:buNone/>
              <a:defRPr sz="2000" b="0" i="0">
                <a:solidFill>
                  <a:schemeClr val="tx1"/>
                </a:solidFill>
                <a:latin typeface="+mn-lt"/>
                <a:ea typeface="Roboto Medium"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Presenter name</a:t>
            </a:r>
          </a:p>
        </p:txBody>
      </p:sp>
      <p:sp>
        <p:nvSpPr>
          <p:cNvPr id="4" name="Text Placeholder 2">
            <a:extLst>
              <a:ext uri="{FF2B5EF4-FFF2-40B4-BE49-F238E27FC236}">
                <a16:creationId xmlns:a16="http://schemas.microsoft.com/office/drawing/2014/main" id="{87E09062-BA16-A76C-A32C-B639CC82B152}"/>
              </a:ext>
            </a:extLst>
          </p:cNvPr>
          <p:cNvSpPr>
            <a:spLocks noGrp="1"/>
          </p:cNvSpPr>
          <p:nvPr>
            <p:ph type="body" idx="14" hasCustomPrompt="1"/>
          </p:nvPr>
        </p:nvSpPr>
        <p:spPr>
          <a:xfrm>
            <a:off x="513725" y="2045619"/>
            <a:ext cx="5328275" cy="254000"/>
          </a:xfrm>
          <a:prstGeom prst="rect">
            <a:avLst/>
          </a:prstGeom>
        </p:spPr>
        <p:txBody>
          <a:bodyPr lIns="0" tIns="0" rIns="0" bIns="0" anchor="t" anchorCtr="0"/>
          <a:lstStyle>
            <a:lvl1pPr marL="0" indent="0">
              <a:buNone/>
              <a:defRPr sz="2000" b="0" i="0">
                <a:solidFill>
                  <a:schemeClr val="tx1"/>
                </a:solidFill>
                <a:latin typeface="+mn-lt"/>
                <a:ea typeface="Roboto Medium"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Presenter title</a:t>
            </a:r>
          </a:p>
        </p:txBody>
      </p:sp>
      <p:sp>
        <p:nvSpPr>
          <p:cNvPr id="5" name="Text Placeholder 2">
            <a:extLst>
              <a:ext uri="{FF2B5EF4-FFF2-40B4-BE49-F238E27FC236}">
                <a16:creationId xmlns:a16="http://schemas.microsoft.com/office/drawing/2014/main" id="{3903FDC7-130C-095F-3A9C-A6EF7A7909FE}"/>
              </a:ext>
            </a:extLst>
          </p:cNvPr>
          <p:cNvSpPr>
            <a:spLocks noGrp="1"/>
          </p:cNvSpPr>
          <p:nvPr>
            <p:ph type="body" idx="15" hasCustomPrompt="1"/>
          </p:nvPr>
        </p:nvSpPr>
        <p:spPr>
          <a:xfrm>
            <a:off x="515868" y="2540000"/>
            <a:ext cx="5325463" cy="254000"/>
          </a:xfrm>
          <a:prstGeom prst="rect">
            <a:avLst/>
          </a:prstGeom>
          <a:noFill/>
          <a:ln>
            <a:noFill/>
          </a:ln>
        </p:spPr>
        <p:txBody>
          <a:bodyPr lIns="0" tIns="0" rIns="0" bIns="0" anchor="t" anchorCtr="0"/>
          <a:lstStyle>
            <a:lvl1pPr marL="0" indent="0">
              <a:buNone/>
              <a:defRPr sz="2000" b="0" i="0">
                <a:solidFill>
                  <a:schemeClr val="tx1"/>
                </a:solidFill>
                <a:latin typeface="+mn-lt"/>
                <a:ea typeface="Roboto Medium"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Presenter email</a:t>
            </a:r>
          </a:p>
        </p:txBody>
      </p:sp>
      <p:pic>
        <p:nvPicPr>
          <p:cNvPr id="7" name="Picture 6">
            <a:extLst>
              <a:ext uri="{FF2B5EF4-FFF2-40B4-BE49-F238E27FC236}">
                <a16:creationId xmlns:a16="http://schemas.microsoft.com/office/drawing/2014/main" id="{A13363E3-FEEE-6449-83DE-29CAD2565DBC}"/>
              </a:ext>
            </a:extLst>
          </p:cNvPr>
          <p:cNvPicPr>
            <a:picLocks noChangeAspect="1"/>
          </p:cNvPicPr>
          <p:nvPr userDrawn="1"/>
        </p:nvPicPr>
        <p:blipFill>
          <a:blip r:embed="rId2">
            <a:extLst>
              <a:ext uri="{28A0092B-C50C-407E-A947-70E740481C1C}">
                <a14:useLocalDpi xmlns:a14="http://schemas.microsoft.com/office/drawing/2010/main"/>
              </a:ext>
            </a:extLst>
          </a:blip>
          <a:srcRect t="-1"/>
          <a:stretch/>
        </p:blipFill>
        <p:spPr>
          <a:xfrm>
            <a:off x="6858000" y="0"/>
            <a:ext cx="5332731" cy="5334000"/>
          </a:xfrm>
          <a:prstGeom prst="rect">
            <a:avLst/>
          </a:prstGeom>
        </p:spPr>
      </p:pic>
      <p:grpSp>
        <p:nvGrpSpPr>
          <p:cNvPr id="23" name="Group 22">
            <a:extLst>
              <a:ext uri="{FF2B5EF4-FFF2-40B4-BE49-F238E27FC236}">
                <a16:creationId xmlns:a16="http://schemas.microsoft.com/office/drawing/2014/main" id="{70E3C9C8-F750-8C36-2F31-4646093AE1DD}"/>
              </a:ext>
              <a:ext uri="{C183D7F6-B498-43B3-948B-1728B52AA6E4}">
                <adec:decorative xmlns:adec="http://schemas.microsoft.com/office/drawing/2017/decorative" val="1"/>
              </a:ext>
            </a:extLst>
          </p:cNvPr>
          <p:cNvGrpSpPr/>
          <p:nvPr userDrawn="1"/>
        </p:nvGrpSpPr>
        <p:grpSpPr>
          <a:xfrm rot="5400000">
            <a:off x="6350000" y="254000"/>
            <a:ext cx="762000" cy="254000"/>
            <a:chOff x="3804" y="3810000"/>
            <a:chExt cx="762000" cy="254000"/>
          </a:xfrm>
        </p:grpSpPr>
        <p:sp>
          <p:nvSpPr>
            <p:cNvPr id="18" name="Rectangle 17">
              <a:extLst>
                <a:ext uri="{FF2B5EF4-FFF2-40B4-BE49-F238E27FC236}">
                  <a16:creationId xmlns:a16="http://schemas.microsoft.com/office/drawing/2014/main" id="{F186A180-1D92-E422-ADE9-F88D8863A683}"/>
                </a:ext>
                <a:ext uri="{C183D7F6-B498-43B3-948B-1728B52AA6E4}">
                  <adec:decorative xmlns:adec="http://schemas.microsoft.com/office/drawing/2017/decorative" val="1"/>
                </a:ext>
              </a:extLst>
            </p:cNvPr>
            <p:cNvSpPr/>
            <p:nvPr userDrawn="1"/>
          </p:nvSpPr>
          <p:spPr>
            <a:xfrm rot="5400000">
              <a:off x="511804" y="3810000"/>
              <a:ext cx="254000" cy="25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5C97ED5-E38A-BE15-4827-228D09E8B2F3}"/>
                </a:ext>
                <a:ext uri="{C183D7F6-B498-43B3-948B-1728B52AA6E4}">
                  <adec:decorative xmlns:adec="http://schemas.microsoft.com/office/drawing/2017/decorative" val="1"/>
                </a:ext>
              </a:extLst>
            </p:cNvPr>
            <p:cNvSpPr/>
            <p:nvPr userDrawn="1"/>
          </p:nvSpPr>
          <p:spPr>
            <a:xfrm rot="5400000">
              <a:off x="257804" y="3810000"/>
              <a:ext cx="254000" cy="254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A189113-A328-4F9F-766C-BEC881AAE398}"/>
                </a:ext>
                <a:ext uri="{C183D7F6-B498-43B3-948B-1728B52AA6E4}">
                  <adec:decorative xmlns:adec="http://schemas.microsoft.com/office/drawing/2017/decorative" val="1"/>
                </a:ext>
              </a:extLst>
            </p:cNvPr>
            <p:cNvSpPr/>
            <p:nvPr userDrawn="1"/>
          </p:nvSpPr>
          <p:spPr>
            <a:xfrm rot="5400000">
              <a:off x="3804" y="3810000"/>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27">
            <a:extLst>
              <a:ext uri="{FF2B5EF4-FFF2-40B4-BE49-F238E27FC236}">
                <a16:creationId xmlns:a16="http://schemas.microsoft.com/office/drawing/2014/main" id="{FAE389B3-DBED-F358-1649-5C25E1200B69}"/>
              </a:ext>
              <a:ext uri="{C183D7F6-B498-43B3-948B-1728B52AA6E4}">
                <adec:decorative xmlns:adec="http://schemas.microsoft.com/office/drawing/2017/decorative" val="1"/>
              </a:ext>
            </a:extLst>
          </p:cNvPr>
          <p:cNvSpPr/>
          <p:nvPr userDrawn="1"/>
        </p:nvSpPr>
        <p:spPr>
          <a:xfrm>
            <a:off x="6858000" y="5334000"/>
            <a:ext cx="5334000" cy="152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271C0F23-D50E-5F2A-7A7B-564FAFCB344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7999" y="6096000"/>
            <a:ext cx="1417275" cy="511943"/>
          </a:xfrm>
          <a:prstGeom prst="rect">
            <a:avLst/>
          </a:prstGeom>
        </p:spPr>
      </p:pic>
      <p:pic>
        <p:nvPicPr>
          <p:cNvPr id="10" name="Graphic 9">
            <a:extLst>
              <a:ext uri="{FF2B5EF4-FFF2-40B4-BE49-F238E27FC236}">
                <a16:creationId xmlns:a16="http://schemas.microsoft.com/office/drawing/2014/main" id="{7044CE69-FDDE-EE55-F04B-9BBB37FC550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58660" y="5610209"/>
            <a:ext cx="253999" cy="224366"/>
          </a:xfrm>
          <a:prstGeom prst="rect">
            <a:avLst/>
          </a:prstGeom>
        </p:spPr>
      </p:pic>
      <p:pic>
        <p:nvPicPr>
          <p:cNvPr id="21" name="Graphic 20">
            <a:extLst>
              <a:ext uri="{FF2B5EF4-FFF2-40B4-BE49-F238E27FC236}">
                <a16:creationId xmlns:a16="http://schemas.microsoft.com/office/drawing/2014/main" id="{0A6F7F54-7FEB-B4C3-9F3B-10AA2AE2E127}"/>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358659" y="5952363"/>
            <a:ext cx="254000" cy="254000"/>
          </a:xfrm>
          <a:prstGeom prst="rect">
            <a:avLst/>
          </a:prstGeom>
        </p:spPr>
      </p:pic>
      <p:pic>
        <p:nvPicPr>
          <p:cNvPr id="24" name="Graphic 23">
            <a:extLst>
              <a:ext uri="{FF2B5EF4-FFF2-40B4-BE49-F238E27FC236}">
                <a16:creationId xmlns:a16="http://schemas.microsoft.com/office/drawing/2014/main" id="{DFDAA620-6C98-0740-99BB-54CD2E08A778}"/>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335713" y="6324151"/>
            <a:ext cx="299892" cy="299892"/>
          </a:xfrm>
          <a:prstGeom prst="rect">
            <a:avLst/>
          </a:prstGeom>
        </p:spPr>
      </p:pic>
      <p:sp>
        <p:nvSpPr>
          <p:cNvPr id="34" name="TextBox 33">
            <a:extLst>
              <a:ext uri="{FF2B5EF4-FFF2-40B4-BE49-F238E27FC236}">
                <a16:creationId xmlns:a16="http://schemas.microsoft.com/office/drawing/2014/main" id="{8B319E77-96D1-E460-614D-074A62634AFD}"/>
              </a:ext>
            </a:extLst>
          </p:cNvPr>
          <p:cNvSpPr txBox="1"/>
          <p:nvPr userDrawn="1"/>
        </p:nvSpPr>
        <p:spPr>
          <a:xfrm>
            <a:off x="7622944" y="5585824"/>
            <a:ext cx="2791056" cy="246221"/>
          </a:xfrm>
          <a:prstGeom prst="rect">
            <a:avLst/>
          </a:prstGeom>
          <a:noFill/>
        </p:spPr>
        <p:txBody>
          <a:bodyPr wrap="square" tIns="0" rIns="0" bIns="0" anchor="ctr">
            <a:spAutoFit/>
          </a:bodyPr>
          <a:lstStyle/>
          <a:p>
            <a:pPr lvl="0"/>
            <a:r>
              <a:rPr lang="en-GB" sz="1600" b="0" i="0">
                <a:solidFill>
                  <a:schemeClr val="tx1"/>
                </a:solidFill>
                <a:effectLst/>
                <a:latin typeface="+mn-lt"/>
              </a:rPr>
              <a:t>@jisc.bsky.social</a:t>
            </a:r>
            <a:endParaRPr lang="en-US" sz="1600">
              <a:solidFill>
                <a:schemeClr val="tx1"/>
              </a:solidFill>
              <a:latin typeface="+mn-lt"/>
            </a:endParaRPr>
          </a:p>
        </p:txBody>
      </p:sp>
      <p:sp>
        <p:nvSpPr>
          <p:cNvPr id="35" name="TextBox 34">
            <a:extLst>
              <a:ext uri="{FF2B5EF4-FFF2-40B4-BE49-F238E27FC236}">
                <a16:creationId xmlns:a16="http://schemas.microsoft.com/office/drawing/2014/main" id="{8E6D1984-9151-E8A9-419D-455D67A1F90B}"/>
              </a:ext>
            </a:extLst>
          </p:cNvPr>
          <p:cNvSpPr txBox="1"/>
          <p:nvPr userDrawn="1"/>
        </p:nvSpPr>
        <p:spPr>
          <a:xfrm>
            <a:off x="7620000" y="5969000"/>
            <a:ext cx="2859532" cy="246221"/>
          </a:xfrm>
          <a:prstGeom prst="rect">
            <a:avLst/>
          </a:prstGeom>
          <a:noFill/>
        </p:spPr>
        <p:txBody>
          <a:bodyPr wrap="square" tIns="0" rIns="0" bIns="0" anchor="ctr">
            <a:spAutoFit/>
          </a:bodyPr>
          <a:lstStyle/>
          <a:p>
            <a:pPr lvl="0"/>
            <a:r>
              <a:rPr lang="en-GB" sz="1600" b="0" i="0">
                <a:solidFill>
                  <a:schemeClr val="tx1"/>
                </a:solidFill>
                <a:effectLst/>
                <a:latin typeface="+mn-lt"/>
              </a:rPr>
              <a:t>@jiscsocial</a:t>
            </a:r>
            <a:endParaRPr lang="en-US" sz="1600">
              <a:solidFill>
                <a:schemeClr val="tx1"/>
              </a:solidFill>
              <a:latin typeface="+mn-lt"/>
            </a:endParaRPr>
          </a:p>
        </p:txBody>
      </p:sp>
      <p:sp>
        <p:nvSpPr>
          <p:cNvPr id="36" name="TextBox 35">
            <a:extLst>
              <a:ext uri="{FF2B5EF4-FFF2-40B4-BE49-F238E27FC236}">
                <a16:creationId xmlns:a16="http://schemas.microsoft.com/office/drawing/2014/main" id="{CE8C9712-034F-FA56-7CA6-EEE9C956DEF7}"/>
              </a:ext>
            </a:extLst>
          </p:cNvPr>
          <p:cNvSpPr txBox="1"/>
          <p:nvPr userDrawn="1"/>
        </p:nvSpPr>
        <p:spPr>
          <a:xfrm>
            <a:off x="7620000" y="6357779"/>
            <a:ext cx="2859532" cy="246221"/>
          </a:xfrm>
          <a:prstGeom prst="rect">
            <a:avLst/>
          </a:prstGeom>
          <a:noFill/>
        </p:spPr>
        <p:txBody>
          <a:bodyPr wrap="square" tIns="0" rIns="0" bIns="0" anchor="ctr">
            <a:spAutoFit/>
          </a:bodyPr>
          <a:lstStyle/>
          <a:p>
            <a:pPr lvl="0"/>
            <a:r>
              <a:rPr lang="en-GB" sz="1600" b="0" i="0" u="none" strike="noStrike">
                <a:solidFill>
                  <a:schemeClr val="tx1"/>
                </a:solidFill>
                <a:effectLst/>
                <a:latin typeface="+mn-lt"/>
              </a:rPr>
              <a:t>linkedin.com/company/jisc</a:t>
            </a:r>
            <a:endParaRPr lang="en-US" sz="1600">
              <a:solidFill>
                <a:schemeClr val="tx1"/>
              </a:solidFill>
              <a:latin typeface="+mn-lt"/>
            </a:endParaRPr>
          </a:p>
        </p:txBody>
      </p:sp>
      <p:pic>
        <p:nvPicPr>
          <p:cNvPr id="38" name="Graphic 37">
            <a:extLst>
              <a:ext uri="{FF2B5EF4-FFF2-40B4-BE49-F238E27FC236}">
                <a16:creationId xmlns:a16="http://schemas.microsoft.com/office/drawing/2014/main" id="{B8F19E67-77D9-0CC0-F8A9-0AF4FEEEE0EC}"/>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183955" y="5335600"/>
            <a:ext cx="760400" cy="760400"/>
          </a:xfrm>
          <a:prstGeom prst="rect">
            <a:avLst/>
          </a:prstGeom>
        </p:spPr>
      </p:pic>
      <p:pic>
        <p:nvPicPr>
          <p:cNvPr id="8" name="Graphic 7">
            <a:extLst>
              <a:ext uri="{FF2B5EF4-FFF2-40B4-BE49-F238E27FC236}">
                <a16:creationId xmlns:a16="http://schemas.microsoft.com/office/drawing/2014/main" id="{F9731DA1-2FAC-0AA5-3ADC-2F41D1EB8747}"/>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rot="2700000">
            <a:off x="499215" y="5262356"/>
            <a:ext cx="381000" cy="381000"/>
          </a:xfrm>
          <a:prstGeom prst="rect">
            <a:avLst/>
          </a:prstGeom>
        </p:spPr>
      </p:pic>
      <p:pic>
        <p:nvPicPr>
          <p:cNvPr id="22" name="Graphic 21">
            <a:extLst>
              <a:ext uri="{FF2B5EF4-FFF2-40B4-BE49-F238E27FC236}">
                <a16:creationId xmlns:a16="http://schemas.microsoft.com/office/drawing/2014/main" id="{2963149B-6566-0649-467F-0AB3532C004D}"/>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93774" y="4292030"/>
            <a:ext cx="357447" cy="357447"/>
          </a:xfrm>
          <a:prstGeom prst="rect">
            <a:avLst/>
          </a:prstGeom>
        </p:spPr>
      </p:pic>
      <p:sp>
        <p:nvSpPr>
          <p:cNvPr id="26" name="TextBox 25">
            <a:extLst>
              <a:ext uri="{FF2B5EF4-FFF2-40B4-BE49-F238E27FC236}">
                <a16:creationId xmlns:a16="http://schemas.microsoft.com/office/drawing/2014/main" id="{F541B5CE-910B-8DB1-5F8F-223E940133F0}"/>
              </a:ext>
            </a:extLst>
          </p:cNvPr>
          <p:cNvSpPr txBox="1"/>
          <p:nvPr userDrawn="1"/>
        </p:nvSpPr>
        <p:spPr>
          <a:xfrm>
            <a:off x="1016000" y="4322973"/>
            <a:ext cx="3811072" cy="254000"/>
          </a:xfrm>
          <a:prstGeom prst="rect">
            <a:avLst/>
          </a:prstGeom>
          <a:noFill/>
        </p:spPr>
        <p:txBody>
          <a:bodyPr wrap="square" lIns="0" tIns="0" rIns="0" bIns="0" anchor="ctr" anchorCtr="0">
            <a:noAutofit/>
          </a:bodyPr>
          <a:lstStyle/>
          <a:p>
            <a:pPr lvl="0"/>
            <a:r>
              <a:rPr lang="en-GB" sz="2000" b="0" i="0">
                <a:solidFill>
                  <a:schemeClr val="tx1"/>
                </a:solidFill>
                <a:effectLst/>
                <a:latin typeface="+mn-lt"/>
              </a:rPr>
              <a:t>help@jisc.ac.uk</a:t>
            </a:r>
            <a:endParaRPr lang="en-US" sz="2000">
              <a:solidFill>
                <a:schemeClr val="tx1"/>
              </a:solidFill>
              <a:latin typeface="+mn-lt"/>
            </a:endParaRPr>
          </a:p>
        </p:txBody>
      </p:sp>
      <p:sp>
        <p:nvSpPr>
          <p:cNvPr id="37" name="TextBox 36">
            <a:extLst>
              <a:ext uri="{FF2B5EF4-FFF2-40B4-BE49-F238E27FC236}">
                <a16:creationId xmlns:a16="http://schemas.microsoft.com/office/drawing/2014/main" id="{6A377040-090C-C516-A33D-6A640001181C}"/>
              </a:ext>
            </a:extLst>
          </p:cNvPr>
          <p:cNvSpPr txBox="1"/>
          <p:nvPr userDrawn="1"/>
        </p:nvSpPr>
        <p:spPr>
          <a:xfrm>
            <a:off x="1016000" y="5334096"/>
            <a:ext cx="4064000" cy="256176"/>
          </a:xfrm>
          <a:prstGeom prst="rect">
            <a:avLst/>
          </a:prstGeom>
          <a:noFill/>
        </p:spPr>
        <p:txBody>
          <a:bodyPr wrap="square" lIns="0" tIns="0" rIns="0" bIns="0" anchor="ctr" anchorCtr="0">
            <a:noAutofit/>
          </a:bodyPr>
          <a:lstStyle/>
          <a:p>
            <a:pPr lvl="0"/>
            <a:r>
              <a:rPr lang="en-GB" sz="2000" b="0" i="0">
                <a:solidFill>
                  <a:schemeClr val="tx1"/>
                </a:solidFill>
                <a:effectLst/>
                <a:latin typeface="+mn-lt"/>
              </a:rPr>
              <a:t>jisc.ac.uk</a:t>
            </a:r>
            <a:endParaRPr lang="en-US" sz="2000">
              <a:solidFill>
                <a:schemeClr val="tx1"/>
              </a:solidFill>
              <a:latin typeface="+mn-lt"/>
            </a:endParaRPr>
          </a:p>
        </p:txBody>
      </p:sp>
      <p:sp>
        <p:nvSpPr>
          <p:cNvPr id="9" name="TextBox 8">
            <a:extLst>
              <a:ext uri="{FF2B5EF4-FFF2-40B4-BE49-F238E27FC236}">
                <a16:creationId xmlns:a16="http://schemas.microsoft.com/office/drawing/2014/main" id="{6B86B71A-9D02-72BC-9390-E97CC701C335}"/>
              </a:ext>
            </a:extLst>
          </p:cNvPr>
          <p:cNvSpPr txBox="1"/>
          <p:nvPr userDrawn="1"/>
        </p:nvSpPr>
        <p:spPr>
          <a:xfrm>
            <a:off x="2203269" y="6103778"/>
            <a:ext cx="3788228" cy="492443"/>
          </a:xfrm>
          <a:prstGeom prst="rect">
            <a:avLst/>
          </a:prstGeom>
          <a:noFill/>
        </p:spPr>
        <p:txBody>
          <a:bodyPr wrap="square" lIns="0" tIns="0" rIns="0" bIns="0"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GB" sz="1600"/>
              <a:t>Except where otherwise noted, this work is licensed under CC-BY-NC-ND.</a:t>
            </a:r>
          </a:p>
        </p:txBody>
      </p:sp>
      <p:sp>
        <p:nvSpPr>
          <p:cNvPr id="11" name="TextBox 10">
            <a:extLst>
              <a:ext uri="{FF2B5EF4-FFF2-40B4-BE49-F238E27FC236}">
                <a16:creationId xmlns:a16="http://schemas.microsoft.com/office/drawing/2014/main" id="{B8EE63DC-B33F-6777-5630-C031853AD5B3}"/>
              </a:ext>
            </a:extLst>
          </p:cNvPr>
          <p:cNvSpPr txBox="1"/>
          <p:nvPr userDrawn="1"/>
        </p:nvSpPr>
        <p:spPr>
          <a:xfrm>
            <a:off x="1014927" y="4826000"/>
            <a:ext cx="3811072" cy="254000"/>
          </a:xfrm>
          <a:prstGeom prst="rect">
            <a:avLst/>
          </a:prstGeom>
          <a:noFill/>
        </p:spPr>
        <p:txBody>
          <a:bodyPr wrap="square" lIns="0" tIns="0" rIns="0" bIns="0" anchor="ctr" anchorCtr="0">
            <a:noAutofit/>
          </a:bodyPr>
          <a:lstStyle/>
          <a:p>
            <a:pPr lvl="0"/>
            <a:r>
              <a:rPr lang="en-GB" sz="2000" b="0" i="0">
                <a:solidFill>
                  <a:schemeClr val="tx1"/>
                </a:solidFill>
                <a:effectLst/>
                <a:latin typeface="+mn-lt"/>
              </a:rPr>
              <a:t>0300 300 2212</a:t>
            </a:r>
            <a:endParaRPr lang="en-US" sz="2000">
              <a:solidFill>
                <a:schemeClr val="tx1"/>
              </a:solidFill>
              <a:latin typeface="+mn-lt"/>
            </a:endParaRPr>
          </a:p>
        </p:txBody>
      </p:sp>
      <p:pic>
        <p:nvPicPr>
          <p:cNvPr id="31" name="Graphic 30">
            <a:extLst>
              <a:ext uri="{FF2B5EF4-FFF2-40B4-BE49-F238E27FC236}">
                <a16:creationId xmlns:a16="http://schemas.microsoft.com/office/drawing/2014/main" id="{2D5371F1-611F-5F3E-36AA-DE37D51CCCAD}"/>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684" y="4746931"/>
            <a:ext cx="437790" cy="437790"/>
          </a:xfrm>
          <a:prstGeom prst="rect">
            <a:avLst/>
          </a:prstGeom>
        </p:spPr>
      </p:pic>
    </p:spTree>
    <p:extLst>
      <p:ext uri="{BB962C8B-B14F-4D97-AF65-F5344CB8AC3E}">
        <p14:creationId xmlns:p14="http://schemas.microsoft.com/office/powerpoint/2010/main" val="137303987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A">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2CC2BF-4F8C-B7EF-6688-EAFF46DE7AFA}"/>
              </a:ext>
              <a:ext uri="{C183D7F6-B498-43B3-948B-1728B52AA6E4}">
                <adec:decorative xmlns:adec="http://schemas.microsoft.com/office/drawing/2017/decorative" val="1"/>
              </a:ext>
            </a:extLst>
          </p:cNvPr>
          <p:cNvSpPr/>
          <p:nvPr userDrawn="1"/>
        </p:nvSpPr>
        <p:spPr>
          <a:xfrm>
            <a:off x="762001" y="762000"/>
            <a:ext cx="3810000" cy="3809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Jisc logo&#10;">
            <a:extLst>
              <a:ext uri="{FF2B5EF4-FFF2-40B4-BE49-F238E27FC236}">
                <a16:creationId xmlns:a16="http://schemas.microsoft.com/office/drawing/2014/main" id="{B8495066-AA9D-64C6-49C6-68774EA9B8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3600" y="1600"/>
            <a:ext cx="760400" cy="760400"/>
          </a:xfrm>
          <a:prstGeom prst="rect">
            <a:avLst/>
          </a:prstGeom>
        </p:spPr>
      </p:pic>
      <p:sp>
        <p:nvSpPr>
          <p:cNvPr id="8" name="Title 1">
            <a:extLst>
              <a:ext uri="{FF2B5EF4-FFF2-40B4-BE49-F238E27FC236}">
                <a16:creationId xmlns:a16="http://schemas.microsoft.com/office/drawing/2014/main" id="{270EF7E2-252F-4573-47FB-4F461F71E841}"/>
              </a:ext>
            </a:extLst>
          </p:cNvPr>
          <p:cNvSpPr>
            <a:spLocks noGrp="1"/>
          </p:cNvSpPr>
          <p:nvPr>
            <p:ph type="title" hasCustomPrompt="1"/>
          </p:nvPr>
        </p:nvSpPr>
        <p:spPr>
          <a:xfrm>
            <a:off x="1016000" y="1023108"/>
            <a:ext cx="3302000" cy="2024892"/>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GB"/>
              <a:t>Presentation title</a:t>
            </a:r>
          </a:p>
        </p:txBody>
      </p:sp>
      <p:sp>
        <p:nvSpPr>
          <p:cNvPr id="21" name="Rectangle 20">
            <a:extLst>
              <a:ext uri="{FF2B5EF4-FFF2-40B4-BE49-F238E27FC236}">
                <a16:creationId xmlns:a16="http://schemas.microsoft.com/office/drawing/2014/main" id="{53CE50C8-9DEB-1EC3-6E15-6563DA7D903D}"/>
              </a:ext>
              <a:ext uri="{C183D7F6-B498-43B3-948B-1728B52AA6E4}">
                <adec:decorative xmlns:adec="http://schemas.microsoft.com/office/drawing/2017/decorative" val="1"/>
              </a:ext>
            </a:extLst>
          </p:cNvPr>
          <p:cNvSpPr/>
          <p:nvPr userDrawn="1"/>
        </p:nvSpPr>
        <p:spPr>
          <a:xfrm>
            <a:off x="6096000" y="762000"/>
            <a:ext cx="5334000" cy="53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a:extLst>
              <a:ext uri="{FF2B5EF4-FFF2-40B4-BE49-F238E27FC236}">
                <a16:creationId xmlns:a16="http://schemas.microsoft.com/office/drawing/2014/main" id="{CBE579FA-347E-9693-DFB7-D512FA075D77}"/>
              </a:ext>
            </a:extLst>
          </p:cNvPr>
          <p:cNvSpPr>
            <a:spLocks noGrp="1"/>
          </p:cNvSpPr>
          <p:nvPr userDrawn="1">
            <p:ph type="body" sz="quarter" idx="11" hasCustomPrompt="1"/>
          </p:nvPr>
        </p:nvSpPr>
        <p:spPr>
          <a:xfrm>
            <a:off x="1016000" y="3317510"/>
            <a:ext cx="3302000" cy="1000490"/>
          </a:xfrm>
          <a:prstGeom prst="rect">
            <a:avLst/>
          </a:prstGeom>
        </p:spPr>
        <p:txBody>
          <a:bodyPr lIns="0" anchor="b"/>
          <a:lstStyle>
            <a:lvl1pPr marL="0" indent="0">
              <a:buFontTx/>
              <a:buNone/>
              <a:defRPr sz="2000">
                <a:solidFill>
                  <a:schemeClr val="bg1"/>
                </a:solidFill>
              </a:defRPr>
            </a:lvl1pPr>
          </a:lstStyle>
          <a:p>
            <a:pPr lvl="0"/>
            <a:r>
              <a:rPr lang="en-GB"/>
              <a:t>Speaker name and title</a:t>
            </a:r>
          </a:p>
        </p:txBody>
      </p:sp>
      <p:sp>
        <p:nvSpPr>
          <p:cNvPr id="7" name="Picture Placeholder 6">
            <a:extLst>
              <a:ext uri="{FF2B5EF4-FFF2-40B4-BE49-F238E27FC236}">
                <a16:creationId xmlns:a16="http://schemas.microsoft.com/office/drawing/2014/main" id="{9DA7718E-4FA0-E667-4218-5AFD9200AAFE}"/>
              </a:ext>
            </a:extLst>
          </p:cNvPr>
          <p:cNvSpPr>
            <a:spLocks noGrp="1"/>
          </p:cNvSpPr>
          <p:nvPr userDrawn="1">
            <p:ph type="pic" sz="quarter" idx="12" hasCustomPrompt="1"/>
          </p:nvPr>
        </p:nvSpPr>
        <p:spPr>
          <a:xfrm>
            <a:off x="6602533" y="1270000"/>
            <a:ext cx="4319467" cy="4318000"/>
          </a:xfrm>
          <a:prstGeom prst="rect">
            <a:avLst/>
          </a:prstGeom>
        </p:spPr>
        <p:txBody>
          <a:bodyPr/>
          <a:lstStyle>
            <a:lvl1pPr marL="0" indent="0" algn="ctr">
              <a:buNone/>
              <a:defRPr sz="2000"/>
            </a:lvl1pPr>
          </a:lstStyle>
          <a:p>
            <a:r>
              <a:rPr lang="en-GB"/>
              <a:t>Insert cover image here</a:t>
            </a:r>
          </a:p>
        </p:txBody>
      </p:sp>
      <p:grpSp>
        <p:nvGrpSpPr>
          <p:cNvPr id="3" name="Group 2">
            <a:extLst>
              <a:ext uri="{FF2B5EF4-FFF2-40B4-BE49-F238E27FC236}">
                <a16:creationId xmlns:a16="http://schemas.microsoft.com/office/drawing/2014/main" id="{6DC919CD-A4F0-AD80-C7E6-2EA8C097E7FF}"/>
              </a:ext>
              <a:ext uri="{C183D7F6-B498-43B3-948B-1728B52AA6E4}">
                <adec:decorative xmlns:adec="http://schemas.microsoft.com/office/drawing/2017/decorative" val="1"/>
              </a:ext>
            </a:extLst>
          </p:cNvPr>
          <p:cNvGrpSpPr/>
          <p:nvPr userDrawn="1"/>
        </p:nvGrpSpPr>
        <p:grpSpPr>
          <a:xfrm>
            <a:off x="10668000" y="5334011"/>
            <a:ext cx="1530610" cy="1523990"/>
            <a:chOff x="10668000" y="5334011"/>
            <a:chExt cx="1530610" cy="1523990"/>
          </a:xfrm>
        </p:grpSpPr>
        <p:sp>
          <p:nvSpPr>
            <p:cNvPr id="4" name="Rectangle 3">
              <a:extLst>
                <a:ext uri="{FF2B5EF4-FFF2-40B4-BE49-F238E27FC236}">
                  <a16:creationId xmlns:a16="http://schemas.microsoft.com/office/drawing/2014/main" id="{ED1A896E-4D7F-098E-1BD7-1B1227590346}"/>
                </a:ext>
              </a:extLst>
            </p:cNvPr>
            <p:cNvSpPr/>
            <p:nvPr userDrawn="1"/>
          </p:nvSpPr>
          <p:spPr>
            <a:xfrm rot="10800000">
              <a:off x="11430000" y="5334011"/>
              <a:ext cx="761996" cy="76199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6A68C39-489B-D39D-2622-13B6E5E92C9C}"/>
                </a:ext>
              </a:extLst>
            </p:cNvPr>
            <p:cNvSpPr/>
            <p:nvPr userDrawn="1"/>
          </p:nvSpPr>
          <p:spPr>
            <a:xfrm rot="10800000">
              <a:off x="11430000" y="6096003"/>
              <a:ext cx="768610" cy="76199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A4A539E-3E2B-EC09-1C80-A0DAAD6AA7A4}"/>
                </a:ext>
              </a:extLst>
            </p:cNvPr>
            <p:cNvSpPr/>
            <p:nvPr userDrawn="1"/>
          </p:nvSpPr>
          <p:spPr>
            <a:xfrm rot="10800000">
              <a:off x="10668000" y="6096006"/>
              <a:ext cx="761996" cy="76199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Tree>
    <p:extLst>
      <p:ext uri="{BB962C8B-B14F-4D97-AF65-F5344CB8AC3E}">
        <p14:creationId xmlns:p14="http://schemas.microsoft.com/office/powerpoint/2010/main" val="3837998414"/>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VER B">
    <p:bg>
      <p:bgPr>
        <a:solidFill>
          <a:schemeClr val="bg1"/>
        </a:solidFill>
        <a:effectLst/>
      </p:bgPr>
    </p:bg>
    <p:spTree>
      <p:nvGrpSpPr>
        <p:cNvPr id="1" name=""/>
        <p:cNvGrpSpPr/>
        <p:nvPr/>
      </p:nvGrpSpPr>
      <p:grpSpPr>
        <a:xfrm>
          <a:off x="0" y="0"/>
          <a:ext cx="0" cy="0"/>
          <a:chOff x="0" y="0"/>
          <a:chExt cx="0" cy="0"/>
        </a:xfrm>
      </p:grpSpPr>
      <p:pic>
        <p:nvPicPr>
          <p:cNvPr id="12" name="Graphic 11" descr="Jisc logo&#10;">
            <a:extLst>
              <a:ext uri="{FF2B5EF4-FFF2-40B4-BE49-F238E27FC236}">
                <a16:creationId xmlns:a16="http://schemas.microsoft.com/office/drawing/2014/main" id="{C9253AD7-665C-FD6F-34AA-744C1F0326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233" y="-1752"/>
            <a:ext cx="760400" cy="760400"/>
          </a:xfrm>
          <a:prstGeom prst="rect">
            <a:avLst/>
          </a:prstGeom>
        </p:spPr>
      </p:pic>
      <p:sp>
        <p:nvSpPr>
          <p:cNvPr id="15" name="Rectangle 14">
            <a:extLst>
              <a:ext uri="{FF2B5EF4-FFF2-40B4-BE49-F238E27FC236}">
                <a16:creationId xmlns:a16="http://schemas.microsoft.com/office/drawing/2014/main" id="{38952161-A07F-DE36-F888-974E3267BC1C}"/>
              </a:ext>
              <a:ext uri="{C183D7F6-B498-43B3-948B-1728B52AA6E4}">
                <adec:decorative xmlns:adec="http://schemas.microsoft.com/office/drawing/2017/decorative" val="1"/>
              </a:ext>
            </a:extLst>
          </p:cNvPr>
          <p:cNvSpPr/>
          <p:nvPr userDrawn="1"/>
        </p:nvSpPr>
        <p:spPr>
          <a:xfrm rot="5400000">
            <a:off x="10668000" y="6097466"/>
            <a:ext cx="760534" cy="76053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0068AD5-54B8-6AE3-7C2A-84F1718E9D0B}"/>
              </a:ext>
              <a:ext uri="{C183D7F6-B498-43B3-948B-1728B52AA6E4}">
                <adec:decorative xmlns:adec="http://schemas.microsoft.com/office/drawing/2017/decorative" val="1"/>
              </a:ext>
            </a:extLst>
          </p:cNvPr>
          <p:cNvSpPr/>
          <p:nvPr userDrawn="1"/>
        </p:nvSpPr>
        <p:spPr>
          <a:xfrm rot="5400000">
            <a:off x="11431466" y="6097466"/>
            <a:ext cx="760534" cy="76053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9864044B-F246-8461-3009-926815A07A79}"/>
              </a:ext>
              <a:ext uri="{C183D7F6-B498-43B3-948B-1728B52AA6E4}">
                <adec:decorative xmlns:adec="http://schemas.microsoft.com/office/drawing/2017/decorative" val="1"/>
              </a:ext>
            </a:extLst>
          </p:cNvPr>
          <p:cNvSpPr/>
          <p:nvPr userDrawn="1"/>
        </p:nvSpPr>
        <p:spPr>
          <a:xfrm>
            <a:off x="762001" y="3048000"/>
            <a:ext cx="3810000" cy="3809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3AB07D1-6EA7-E351-53D3-CB8E5E8B37CC}"/>
              </a:ext>
            </a:extLst>
          </p:cNvPr>
          <p:cNvSpPr>
            <a:spLocks noGrp="1"/>
          </p:cNvSpPr>
          <p:nvPr userDrawn="1">
            <p:ph type="title" hasCustomPrompt="1"/>
          </p:nvPr>
        </p:nvSpPr>
        <p:spPr>
          <a:xfrm>
            <a:off x="1016000" y="3309108"/>
            <a:ext cx="3302000" cy="2024892"/>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GB"/>
              <a:t>Presentation title</a:t>
            </a:r>
          </a:p>
        </p:txBody>
      </p:sp>
      <p:sp>
        <p:nvSpPr>
          <p:cNvPr id="8" name="Text Placeholder 15">
            <a:extLst>
              <a:ext uri="{FF2B5EF4-FFF2-40B4-BE49-F238E27FC236}">
                <a16:creationId xmlns:a16="http://schemas.microsoft.com/office/drawing/2014/main" id="{CD9AA52E-692F-B8D9-7B3F-3EA98EB21AA2}"/>
              </a:ext>
            </a:extLst>
          </p:cNvPr>
          <p:cNvSpPr>
            <a:spLocks noGrp="1"/>
          </p:cNvSpPr>
          <p:nvPr userDrawn="1">
            <p:ph type="body" sz="quarter" idx="11" hasCustomPrompt="1"/>
          </p:nvPr>
        </p:nvSpPr>
        <p:spPr>
          <a:xfrm>
            <a:off x="1016000" y="5603510"/>
            <a:ext cx="3302000" cy="1000490"/>
          </a:xfrm>
          <a:prstGeom prst="rect">
            <a:avLst/>
          </a:prstGeom>
        </p:spPr>
        <p:txBody>
          <a:bodyPr lIns="0" anchor="b"/>
          <a:lstStyle>
            <a:lvl1pPr marL="0" indent="0">
              <a:buFontTx/>
              <a:buNone/>
              <a:defRPr sz="2000">
                <a:solidFill>
                  <a:schemeClr val="tx1"/>
                </a:solidFill>
              </a:defRPr>
            </a:lvl1pPr>
          </a:lstStyle>
          <a:p>
            <a:pPr lvl="0"/>
            <a:r>
              <a:rPr lang="en-GB"/>
              <a:t>Speaker name and title</a:t>
            </a:r>
          </a:p>
        </p:txBody>
      </p:sp>
      <p:grpSp>
        <p:nvGrpSpPr>
          <p:cNvPr id="10" name="Group 9">
            <a:extLst>
              <a:ext uri="{FF2B5EF4-FFF2-40B4-BE49-F238E27FC236}">
                <a16:creationId xmlns:a16="http://schemas.microsoft.com/office/drawing/2014/main" id="{E9F64719-BD42-A328-31F3-330E598686B9}"/>
              </a:ext>
              <a:ext uri="{C183D7F6-B498-43B3-948B-1728B52AA6E4}">
                <adec:decorative xmlns:adec="http://schemas.microsoft.com/office/drawing/2017/decorative" val="1"/>
              </a:ext>
            </a:extLst>
          </p:cNvPr>
          <p:cNvGrpSpPr/>
          <p:nvPr userDrawn="1"/>
        </p:nvGrpSpPr>
        <p:grpSpPr>
          <a:xfrm>
            <a:off x="11938000" y="758648"/>
            <a:ext cx="254000" cy="1016000"/>
            <a:chOff x="11938000" y="758648"/>
            <a:chExt cx="254000" cy="1016000"/>
          </a:xfrm>
        </p:grpSpPr>
        <p:sp>
          <p:nvSpPr>
            <p:cNvPr id="4" name="Rectangle 3">
              <a:extLst>
                <a:ext uri="{FF2B5EF4-FFF2-40B4-BE49-F238E27FC236}">
                  <a16:creationId xmlns:a16="http://schemas.microsoft.com/office/drawing/2014/main" id="{9ABDA15F-07CB-E7CA-A5D1-861F43F13896}"/>
                </a:ext>
                <a:ext uri="{C183D7F6-B498-43B3-948B-1728B52AA6E4}">
                  <adec:decorative xmlns:adec="http://schemas.microsoft.com/office/drawing/2017/decorative" val="1"/>
                </a:ext>
              </a:extLst>
            </p:cNvPr>
            <p:cNvSpPr/>
            <p:nvPr userDrawn="1"/>
          </p:nvSpPr>
          <p:spPr>
            <a:xfrm rot="16200000">
              <a:off x="11938000" y="1012648"/>
              <a:ext cx="254000" cy="2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8957355-FB7B-397B-82ED-ADBEFEA41FFF}"/>
                </a:ext>
                <a:ext uri="{C183D7F6-B498-43B3-948B-1728B52AA6E4}">
                  <adec:decorative xmlns:adec="http://schemas.microsoft.com/office/drawing/2017/decorative" val="1"/>
                </a:ext>
              </a:extLst>
            </p:cNvPr>
            <p:cNvSpPr/>
            <p:nvPr userDrawn="1"/>
          </p:nvSpPr>
          <p:spPr>
            <a:xfrm rot="16200000">
              <a:off x="11938000" y="758648"/>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F72EEF6-B678-5211-F7BB-A1233C272003}"/>
                </a:ext>
                <a:ext uri="{C183D7F6-B498-43B3-948B-1728B52AA6E4}">
                  <adec:decorative xmlns:adec="http://schemas.microsoft.com/office/drawing/2017/decorative" val="1"/>
                </a:ext>
              </a:extLst>
            </p:cNvPr>
            <p:cNvSpPr/>
            <p:nvPr userDrawn="1"/>
          </p:nvSpPr>
          <p:spPr>
            <a:xfrm rot="16200000">
              <a:off x="11938000" y="1266648"/>
              <a:ext cx="254000" cy="25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7F56521-A65E-12DE-4F04-5955D0800593}"/>
                </a:ext>
                <a:ext uri="{C183D7F6-B498-43B3-948B-1728B52AA6E4}">
                  <adec:decorative xmlns:adec="http://schemas.microsoft.com/office/drawing/2017/decorative" val="1"/>
                </a:ext>
              </a:extLst>
            </p:cNvPr>
            <p:cNvSpPr/>
            <p:nvPr userDrawn="1"/>
          </p:nvSpPr>
          <p:spPr>
            <a:xfrm rot="16200000">
              <a:off x="11938000" y="1520648"/>
              <a:ext cx="254000" cy="254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94590519"/>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C">
    <p:bg>
      <p:bgPr>
        <a:solidFill>
          <a:schemeClr val="accent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952161-A07F-DE36-F888-974E3267BC1C}"/>
              </a:ext>
              <a:ext uri="{C183D7F6-B498-43B3-948B-1728B52AA6E4}">
                <adec:decorative xmlns:adec="http://schemas.microsoft.com/office/drawing/2017/decorative" val="1"/>
              </a:ext>
            </a:extLst>
          </p:cNvPr>
          <p:cNvSpPr/>
          <p:nvPr userDrawn="1"/>
        </p:nvSpPr>
        <p:spPr>
          <a:xfrm>
            <a:off x="431" y="-1189"/>
            <a:ext cx="6857569" cy="685756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Jisc logo&#10;">
            <a:extLst>
              <a:ext uri="{FF2B5EF4-FFF2-40B4-BE49-F238E27FC236}">
                <a16:creationId xmlns:a16="http://schemas.microsoft.com/office/drawing/2014/main" id="{C9253AD7-665C-FD6F-34AA-744C1F0326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3600" y="0"/>
            <a:ext cx="760400" cy="760400"/>
          </a:xfrm>
          <a:prstGeom prst="rect">
            <a:avLst/>
          </a:prstGeom>
        </p:spPr>
      </p:pic>
      <p:sp>
        <p:nvSpPr>
          <p:cNvPr id="11" name="Rectangle 10">
            <a:extLst>
              <a:ext uri="{FF2B5EF4-FFF2-40B4-BE49-F238E27FC236}">
                <a16:creationId xmlns:a16="http://schemas.microsoft.com/office/drawing/2014/main" id="{FC7B1C50-A88B-5BD8-917A-55EB37E1AE52}"/>
              </a:ext>
              <a:ext uri="{C183D7F6-B498-43B3-948B-1728B52AA6E4}">
                <adec:decorative xmlns:adec="http://schemas.microsoft.com/office/drawing/2017/decorative" val="1"/>
              </a:ext>
            </a:extLst>
          </p:cNvPr>
          <p:cNvSpPr/>
          <p:nvPr userDrawn="1"/>
        </p:nvSpPr>
        <p:spPr>
          <a:xfrm>
            <a:off x="6859242" y="1524000"/>
            <a:ext cx="5332757" cy="533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0779313D-E42B-2C02-62D3-2F8DA968DF2C}"/>
              </a:ext>
            </a:extLst>
          </p:cNvPr>
          <p:cNvSpPr>
            <a:spLocks noGrp="1"/>
          </p:cNvSpPr>
          <p:nvPr>
            <p:ph type="title" hasCustomPrompt="1"/>
          </p:nvPr>
        </p:nvSpPr>
        <p:spPr>
          <a:xfrm>
            <a:off x="772357" y="1524000"/>
            <a:ext cx="4561643" cy="3556000"/>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GB"/>
              <a:t>Presentation title</a:t>
            </a:r>
          </a:p>
        </p:txBody>
      </p:sp>
      <p:sp>
        <p:nvSpPr>
          <p:cNvPr id="5" name="Text Placeholder 15">
            <a:extLst>
              <a:ext uri="{FF2B5EF4-FFF2-40B4-BE49-F238E27FC236}">
                <a16:creationId xmlns:a16="http://schemas.microsoft.com/office/drawing/2014/main" id="{E532D45C-382A-8A81-152A-CCE6C70E79A0}"/>
              </a:ext>
            </a:extLst>
          </p:cNvPr>
          <p:cNvSpPr>
            <a:spLocks noGrp="1"/>
          </p:cNvSpPr>
          <p:nvPr>
            <p:ph type="body" sz="quarter" idx="12" hasCustomPrompt="1"/>
          </p:nvPr>
        </p:nvSpPr>
        <p:spPr>
          <a:xfrm>
            <a:off x="7620000" y="4826000"/>
            <a:ext cx="3810000" cy="1270000"/>
          </a:xfrm>
          <a:prstGeom prst="rect">
            <a:avLst/>
          </a:prstGeom>
        </p:spPr>
        <p:txBody>
          <a:bodyPr lIns="0" anchor="b"/>
          <a:lstStyle>
            <a:lvl1pPr marL="0" indent="0">
              <a:buFontTx/>
              <a:buNone/>
              <a:defRPr sz="2000">
                <a:solidFill>
                  <a:schemeClr val="bg1"/>
                </a:solidFill>
              </a:defRPr>
            </a:lvl1pPr>
          </a:lstStyle>
          <a:p>
            <a:pPr lvl="0"/>
            <a:r>
              <a:rPr lang="en-GB"/>
              <a:t>Speaker name and title</a:t>
            </a:r>
          </a:p>
        </p:txBody>
      </p:sp>
      <p:grpSp>
        <p:nvGrpSpPr>
          <p:cNvPr id="7" name="Group 6">
            <a:extLst>
              <a:ext uri="{FF2B5EF4-FFF2-40B4-BE49-F238E27FC236}">
                <a16:creationId xmlns:a16="http://schemas.microsoft.com/office/drawing/2014/main" id="{7A3906E4-11E6-56A5-CAFA-BB7385FFCA9D}"/>
              </a:ext>
              <a:ext uri="{C183D7F6-B498-43B3-948B-1728B52AA6E4}">
                <adec:decorative xmlns:adec="http://schemas.microsoft.com/office/drawing/2017/decorative" val="1"/>
              </a:ext>
            </a:extLst>
          </p:cNvPr>
          <p:cNvGrpSpPr/>
          <p:nvPr userDrawn="1"/>
        </p:nvGrpSpPr>
        <p:grpSpPr>
          <a:xfrm>
            <a:off x="5338174" y="6097466"/>
            <a:ext cx="2284534" cy="760534"/>
            <a:chOff x="5338174" y="6097466"/>
            <a:chExt cx="2284534" cy="760534"/>
          </a:xfrm>
        </p:grpSpPr>
        <p:sp>
          <p:nvSpPr>
            <p:cNvPr id="2" name="Rectangle 1">
              <a:extLst>
                <a:ext uri="{FF2B5EF4-FFF2-40B4-BE49-F238E27FC236}">
                  <a16:creationId xmlns:a16="http://schemas.microsoft.com/office/drawing/2014/main" id="{18492773-7495-6335-B89F-E6D9157FA4B7}"/>
                </a:ext>
                <a:ext uri="{C183D7F6-B498-43B3-948B-1728B52AA6E4}">
                  <adec:decorative xmlns:adec="http://schemas.microsoft.com/office/drawing/2017/decorative" val="1"/>
                </a:ext>
              </a:extLst>
            </p:cNvPr>
            <p:cNvSpPr/>
            <p:nvPr userDrawn="1"/>
          </p:nvSpPr>
          <p:spPr>
            <a:xfrm rot="5400000">
              <a:off x="6100174" y="6097466"/>
              <a:ext cx="760534" cy="76053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94893F63-62EE-3363-C6D0-C66EB795C34A}"/>
                </a:ext>
                <a:ext uri="{C183D7F6-B498-43B3-948B-1728B52AA6E4}">
                  <adec:decorative xmlns:adec="http://schemas.microsoft.com/office/drawing/2017/decorative" val="1"/>
                </a:ext>
              </a:extLst>
            </p:cNvPr>
            <p:cNvSpPr/>
            <p:nvPr userDrawn="1"/>
          </p:nvSpPr>
          <p:spPr>
            <a:xfrm rot="5400000">
              <a:off x="6862174" y="6097466"/>
              <a:ext cx="760534" cy="76053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576C45E-A629-3B2D-1909-44BBC56F9593}"/>
                </a:ext>
                <a:ext uri="{C183D7F6-B498-43B3-948B-1728B52AA6E4}">
                  <adec:decorative xmlns:adec="http://schemas.microsoft.com/office/drawing/2017/decorative" val="1"/>
                </a:ext>
              </a:extLst>
            </p:cNvPr>
            <p:cNvSpPr/>
            <p:nvPr userDrawn="1"/>
          </p:nvSpPr>
          <p:spPr>
            <a:xfrm rot="5400000">
              <a:off x="5338174" y="6097466"/>
              <a:ext cx="760534" cy="76053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25193018"/>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 KEY POINT / QUOT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478366" y="3026178"/>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US"/>
              <a:t>Impact text or section divider title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478366" y="3818238"/>
            <a:ext cx="8691036"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err="1"/>
              <a:t>Subheader</a:t>
            </a:r>
            <a:endParaRPr lang="en-US"/>
          </a:p>
        </p:txBody>
      </p:sp>
      <p:sp>
        <p:nvSpPr>
          <p:cNvPr id="3" name="Rectangle 2">
            <a:extLst>
              <a:ext uri="{FF2B5EF4-FFF2-40B4-BE49-F238E27FC236}">
                <a16:creationId xmlns:a16="http://schemas.microsoft.com/office/drawing/2014/main" id="{B01EEE74-C14F-EACB-66ED-3C1718D4C2D3}"/>
              </a:ext>
              <a:ext uri="{C183D7F6-B498-43B3-948B-1728B52AA6E4}">
                <adec:decorative xmlns:adec="http://schemas.microsoft.com/office/drawing/2017/decorative" val="1"/>
              </a:ext>
            </a:extLst>
          </p:cNvPr>
          <p:cNvSpPr/>
          <p:nvPr userDrawn="1"/>
        </p:nvSpPr>
        <p:spPr>
          <a:xfrm>
            <a:off x="1016000" y="508000"/>
            <a:ext cx="508000" cy="5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8F1F6E6-DC0C-ED2A-73C7-B9ABDCE5E968}"/>
              </a:ext>
              <a:ext uri="{C183D7F6-B498-43B3-948B-1728B52AA6E4}">
                <adec:decorative xmlns:adec="http://schemas.microsoft.com/office/drawing/2017/decorative" val="1"/>
              </a:ext>
            </a:extLst>
          </p:cNvPr>
          <p:cNvSpPr/>
          <p:nvPr userDrawn="1"/>
        </p:nvSpPr>
        <p:spPr>
          <a:xfrm>
            <a:off x="508000" y="5080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262B95B-F72E-C8D1-F66C-7CF2CA13FA4D}"/>
              </a:ext>
              <a:ext uri="{C183D7F6-B498-43B3-948B-1728B52AA6E4}">
                <adec:decorative xmlns:adec="http://schemas.microsoft.com/office/drawing/2017/decorative" val="1"/>
              </a:ext>
            </a:extLst>
          </p:cNvPr>
          <p:cNvSpPr/>
          <p:nvPr userDrawn="1"/>
        </p:nvSpPr>
        <p:spPr>
          <a:xfrm>
            <a:off x="1524000" y="508000"/>
            <a:ext cx="508000" cy="50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CFC97FB-A6B2-86B0-12FC-F7DE2BC3A402}"/>
              </a:ext>
              <a:ext uri="{C183D7F6-B498-43B3-948B-1728B52AA6E4}">
                <adec:decorative xmlns:adec="http://schemas.microsoft.com/office/drawing/2017/decorative" val="1"/>
              </a:ext>
            </a:extLst>
          </p:cNvPr>
          <p:cNvSpPr/>
          <p:nvPr userDrawn="1"/>
        </p:nvSpPr>
        <p:spPr>
          <a:xfrm>
            <a:off x="10668000" y="5080000"/>
            <a:ext cx="1270000" cy="127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8013879"/>
      </p:ext>
    </p:extLst>
  </p:cSld>
  <p:clrMapOvr>
    <a:masterClrMapping/>
  </p:clrMapOvr>
  <p:extLst>
    <p:ext uri="{DCECCB84-F9BA-43D5-87BE-67443E8EF086}">
      <p15:sldGuideLst xmlns:p15="http://schemas.microsoft.com/office/powerpoint/2012/main">
        <p15:guide id="1" orient="horz" pos="1616">
          <p15:clr>
            <a:srgbClr val="FBAE40"/>
          </p15:clr>
        </p15:guide>
        <p15:guide id="2" pos="5776">
          <p15:clr>
            <a:srgbClr val="FBAE40"/>
          </p15:clr>
        </p15:guide>
        <p15:guide id="3" orient="horz" pos="252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ING SLIDE LIGH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7999" y="2540000"/>
            <a:ext cx="10160001" cy="2032000"/>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Section divider title </a:t>
            </a:r>
            <a:endParaRPr lang="en-GB"/>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7999" y="4572001"/>
            <a:ext cx="10160001" cy="1035156"/>
          </a:xfrm>
          <a:prstGeom prst="rect">
            <a:avLst/>
          </a:prstGeom>
        </p:spPr>
        <p:txBody>
          <a:bodyPr lIns="0" tIns="0" rIns="0" bIns="0" anchor="t"/>
          <a:lstStyle>
            <a:lvl1pPr marL="0" indent="0">
              <a:buNone/>
              <a:defRPr sz="2000">
                <a:solidFill>
                  <a:schemeClr val="tx1"/>
                </a:solidFill>
                <a:latin typeface="+mn-lt"/>
                <a:ea typeface="Roboto Mono Light" panose="00000009000000000000" pitchFamily="49" charset="0"/>
              </a:defRPr>
            </a:lvl1pPr>
          </a:lstStyle>
          <a:p>
            <a:pPr lvl="0"/>
            <a:r>
              <a:rPr lang="en-US"/>
              <a:t>Secondary title</a:t>
            </a:r>
            <a:endParaRPr lang="en-GB"/>
          </a:p>
        </p:txBody>
      </p:sp>
      <p:pic>
        <p:nvPicPr>
          <p:cNvPr id="13" name="Graphic 12" descr="Jisc logo&#10;">
            <a:extLst>
              <a:ext uri="{FF2B5EF4-FFF2-40B4-BE49-F238E27FC236}">
                <a16:creationId xmlns:a16="http://schemas.microsoft.com/office/drawing/2014/main" id="{EFE61EE6-EB56-8138-ADB6-1EEA09E81C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5" name="Footer Placeholder 4">
            <a:extLst>
              <a:ext uri="{FF2B5EF4-FFF2-40B4-BE49-F238E27FC236}">
                <a16:creationId xmlns:a16="http://schemas.microsoft.com/office/drawing/2014/main" id="{22A33163-29E8-2FC7-FCEB-79644D5A1263}"/>
              </a:ext>
            </a:extLst>
          </p:cNvPr>
          <p:cNvSpPr>
            <a:spLocks noGrp="1"/>
          </p:cNvSpPr>
          <p:nvPr userDrawn="1">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harmonious</a:t>
            </a:r>
          </a:p>
        </p:txBody>
      </p:sp>
      <p:sp>
        <p:nvSpPr>
          <p:cNvPr id="16" name="Slide Number Placeholder 5">
            <a:extLst>
              <a:ext uri="{FF2B5EF4-FFF2-40B4-BE49-F238E27FC236}">
                <a16:creationId xmlns:a16="http://schemas.microsoft.com/office/drawing/2014/main" id="{10BB0F6A-26DA-D76D-495F-4D04BC1F3099}"/>
              </a:ext>
            </a:extLst>
          </p:cNvPr>
          <p:cNvSpPr>
            <a:spLocks noGrp="1"/>
          </p:cNvSpPr>
          <p:nvPr userDrawn="1">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grpSp>
        <p:nvGrpSpPr>
          <p:cNvPr id="25" name="Group 24">
            <a:extLst>
              <a:ext uri="{FF2B5EF4-FFF2-40B4-BE49-F238E27FC236}">
                <a16:creationId xmlns:a16="http://schemas.microsoft.com/office/drawing/2014/main" id="{9AEA72E9-DA96-A613-D01D-AEB00D9A51D7}"/>
              </a:ext>
              <a:ext uri="{C183D7F6-B498-43B3-948B-1728B52AA6E4}">
                <adec:decorative xmlns:adec="http://schemas.microsoft.com/office/drawing/2017/decorative" val="1"/>
              </a:ext>
            </a:extLst>
          </p:cNvPr>
          <p:cNvGrpSpPr/>
          <p:nvPr userDrawn="1"/>
        </p:nvGrpSpPr>
        <p:grpSpPr>
          <a:xfrm>
            <a:off x="0" y="1116"/>
            <a:ext cx="1524000" cy="760534"/>
            <a:chOff x="0" y="-26050"/>
            <a:chExt cx="1524000" cy="760534"/>
          </a:xfrm>
        </p:grpSpPr>
        <p:sp>
          <p:nvSpPr>
            <p:cNvPr id="12" name="Rectangle 11">
              <a:extLst>
                <a:ext uri="{FF2B5EF4-FFF2-40B4-BE49-F238E27FC236}">
                  <a16:creationId xmlns:a16="http://schemas.microsoft.com/office/drawing/2014/main" id="{B0F1144D-C729-1457-55F5-4A054B25B3E2}"/>
                </a:ext>
                <a:ext uri="{C183D7F6-B498-43B3-948B-1728B52AA6E4}">
                  <adec:decorative xmlns:adec="http://schemas.microsoft.com/office/drawing/2017/decorative" val="1"/>
                </a:ext>
              </a:extLst>
            </p:cNvPr>
            <p:cNvSpPr/>
            <p:nvPr userDrawn="1"/>
          </p:nvSpPr>
          <p:spPr>
            <a:xfrm rot="5400000">
              <a:off x="0" y="-26050"/>
              <a:ext cx="760534" cy="76053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558E94-FD0B-A447-E478-19C11ED5CE17}"/>
                </a:ext>
                <a:ext uri="{C183D7F6-B498-43B3-948B-1728B52AA6E4}">
                  <adec:decorative xmlns:adec="http://schemas.microsoft.com/office/drawing/2017/decorative" val="1"/>
                </a:ext>
              </a:extLst>
            </p:cNvPr>
            <p:cNvSpPr/>
            <p:nvPr userDrawn="1"/>
          </p:nvSpPr>
          <p:spPr>
            <a:xfrm rot="5400000">
              <a:off x="763466" y="-26050"/>
              <a:ext cx="760534" cy="76053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36E609A5-B842-9376-3573-41E5B34C6549}"/>
              </a:ext>
              <a:ext uri="{C183D7F6-B498-43B3-948B-1728B52AA6E4}">
                <adec:decorative xmlns:adec="http://schemas.microsoft.com/office/drawing/2017/decorative" val="1"/>
              </a:ext>
            </a:extLst>
          </p:cNvPr>
          <p:cNvGrpSpPr/>
          <p:nvPr userDrawn="1"/>
        </p:nvGrpSpPr>
        <p:grpSpPr>
          <a:xfrm>
            <a:off x="11938000" y="4591157"/>
            <a:ext cx="254000" cy="1016000"/>
            <a:chOff x="11938000" y="758648"/>
            <a:chExt cx="254000" cy="1016000"/>
          </a:xfrm>
        </p:grpSpPr>
        <p:sp>
          <p:nvSpPr>
            <p:cNvPr id="19" name="Rectangle 18">
              <a:extLst>
                <a:ext uri="{FF2B5EF4-FFF2-40B4-BE49-F238E27FC236}">
                  <a16:creationId xmlns:a16="http://schemas.microsoft.com/office/drawing/2014/main" id="{DF2A5F16-98B6-2116-D5DC-265EA3A37CAB}"/>
                </a:ext>
                <a:ext uri="{C183D7F6-B498-43B3-948B-1728B52AA6E4}">
                  <adec:decorative xmlns:adec="http://schemas.microsoft.com/office/drawing/2017/decorative" val="1"/>
                </a:ext>
              </a:extLst>
            </p:cNvPr>
            <p:cNvSpPr/>
            <p:nvPr userDrawn="1"/>
          </p:nvSpPr>
          <p:spPr>
            <a:xfrm rot="16200000">
              <a:off x="11938000" y="1012648"/>
              <a:ext cx="254000" cy="2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3A99D94-9433-202B-1DFA-E07C515D621B}"/>
                </a:ext>
                <a:ext uri="{C183D7F6-B498-43B3-948B-1728B52AA6E4}">
                  <adec:decorative xmlns:adec="http://schemas.microsoft.com/office/drawing/2017/decorative" val="1"/>
                </a:ext>
              </a:extLst>
            </p:cNvPr>
            <p:cNvSpPr/>
            <p:nvPr userDrawn="1"/>
          </p:nvSpPr>
          <p:spPr>
            <a:xfrm rot="16200000">
              <a:off x="11938000" y="758648"/>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1DD6AC9-1207-19E8-AD52-5EDAF90E504C}"/>
                </a:ext>
                <a:ext uri="{C183D7F6-B498-43B3-948B-1728B52AA6E4}">
                  <adec:decorative xmlns:adec="http://schemas.microsoft.com/office/drawing/2017/decorative" val="1"/>
                </a:ext>
              </a:extLst>
            </p:cNvPr>
            <p:cNvSpPr/>
            <p:nvPr userDrawn="1"/>
          </p:nvSpPr>
          <p:spPr>
            <a:xfrm rot="16200000">
              <a:off x="11938000" y="1266648"/>
              <a:ext cx="254000" cy="25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2DFF234-93FD-9593-327B-4208A1421011}"/>
                </a:ext>
                <a:ext uri="{C183D7F6-B498-43B3-948B-1728B52AA6E4}">
                  <adec:decorative xmlns:adec="http://schemas.microsoft.com/office/drawing/2017/decorative" val="1"/>
                </a:ext>
              </a:extLst>
            </p:cNvPr>
            <p:cNvSpPr/>
            <p:nvPr userDrawn="1"/>
          </p:nvSpPr>
          <p:spPr>
            <a:xfrm rot="16200000">
              <a:off x="11938000" y="1520648"/>
              <a:ext cx="254000" cy="254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4110267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PACT TEXT LIGHT">
    <p:bg>
      <p:bgPr>
        <a:solidFill>
          <a:srgbClr val="F4F4F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C1644C-E6E8-3B9B-60F9-EF36ECDC7A84}"/>
              </a:ext>
              <a:ext uri="{C183D7F6-B498-43B3-948B-1728B52AA6E4}">
                <adec:decorative xmlns:adec="http://schemas.microsoft.com/office/drawing/2017/decorative" val="1"/>
              </a:ext>
            </a:extLst>
          </p:cNvPr>
          <p:cNvSpPr/>
          <p:nvPr userDrawn="1"/>
        </p:nvSpPr>
        <p:spPr>
          <a:xfrm>
            <a:off x="1524000" y="762000"/>
            <a:ext cx="6096000" cy="609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964984" y="1270000"/>
            <a:ext cx="9703016" cy="4572000"/>
          </a:xfrm>
          <a:prstGeom prst="rect">
            <a:avLst/>
          </a:prstGeom>
        </p:spPr>
        <p:txBody>
          <a:bodyPr lIns="0" tIns="0" rIns="0" bIns="0" anchor="ctr"/>
          <a:lstStyle>
            <a:lvl1pPr algn="l">
              <a:lnSpc>
                <a:spcPct val="100000"/>
              </a:lnSpc>
              <a:defRPr sz="7200" b="0" i="0">
                <a:solidFill>
                  <a:schemeClr val="tx1"/>
                </a:solidFill>
                <a:latin typeface="Roboto Light" panose="02000000000000000000" pitchFamily="2" charset="0"/>
                <a:ea typeface="Roboto Light" panose="02000000000000000000" pitchFamily="2" charset="0"/>
              </a:defRPr>
            </a:lvl1pPr>
          </a:lstStyle>
          <a:p>
            <a:r>
              <a:rPr lang="en-US"/>
              <a:t>Impact text</a:t>
            </a:r>
            <a:endParaRPr lang="en-GB"/>
          </a:p>
        </p:txBody>
      </p:sp>
      <p:grpSp>
        <p:nvGrpSpPr>
          <p:cNvPr id="16" name="Group 15">
            <a:extLst>
              <a:ext uri="{FF2B5EF4-FFF2-40B4-BE49-F238E27FC236}">
                <a16:creationId xmlns:a16="http://schemas.microsoft.com/office/drawing/2014/main" id="{61B0AFDE-DDC9-54D0-1B8C-DD1DBC677B87}"/>
              </a:ext>
            </a:extLst>
          </p:cNvPr>
          <p:cNvGrpSpPr/>
          <p:nvPr userDrawn="1"/>
        </p:nvGrpSpPr>
        <p:grpSpPr>
          <a:xfrm>
            <a:off x="11176000" y="759006"/>
            <a:ext cx="1016000" cy="508000"/>
            <a:chOff x="14288656" y="-304800"/>
            <a:chExt cx="1016000" cy="508000"/>
          </a:xfrm>
        </p:grpSpPr>
        <p:sp>
          <p:nvSpPr>
            <p:cNvPr id="5" name="Rectangle 4">
              <a:extLst>
                <a:ext uri="{FF2B5EF4-FFF2-40B4-BE49-F238E27FC236}">
                  <a16:creationId xmlns:a16="http://schemas.microsoft.com/office/drawing/2014/main" id="{F0839FBC-1857-8F7B-F8C9-F15F6FF02213}"/>
                </a:ext>
                <a:ext uri="{C183D7F6-B498-43B3-948B-1728B52AA6E4}">
                  <adec:decorative xmlns:adec="http://schemas.microsoft.com/office/drawing/2017/decorative" val="1"/>
                </a:ext>
              </a:extLst>
            </p:cNvPr>
            <p:cNvSpPr/>
            <p:nvPr userDrawn="1"/>
          </p:nvSpPr>
          <p:spPr>
            <a:xfrm rot="16200000">
              <a:off x="14288656" y="-304800"/>
              <a:ext cx="508000" cy="5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F07918B-4744-5D30-7C32-04206363370E}"/>
                </a:ext>
                <a:ext uri="{C183D7F6-B498-43B3-948B-1728B52AA6E4}">
                  <adec:decorative xmlns:adec="http://schemas.microsoft.com/office/drawing/2017/decorative" val="1"/>
                </a:ext>
              </a:extLst>
            </p:cNvPr>
            <p:cNvSpPr/>
            <p:nvPr userDrawn="1"/>
          </p:nvSpPr>
          <p:spPr>
            <a:xfrm rot="16200000">
              <a:off x="14796656" y="-3048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userDrawn="1">
            <p:ph type="ftr" sz="quarter" idx="3"/>
          </p:nvPr>
        </p:nvSpPr>
        <p:spPr>
          <a:xfrm>
            <a:off x="1016000" y="6353890"/>
            <a:ext cx="5842000" cy="251709"/>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harmonious</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userDrawn="1">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2844560785"/>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ING SLIDE DARK">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A07188-C4EA-7286-30E7-8194D9509596}"/>
              </a:ext>
              <a:ext uri="{C183D7F6-B498-43B3-948B-1728B52AA6E4}">
                <adec:decorative xmlns:adec="http://schemas.microsoft.com/office/drawing/2017/decorative" val="1"/>
              </a:ext>
            </a:extLst>
          </p:cNvPr>
          <p:cNvSpPr/>
          <p:nvPr userDrawn="1"/>
        </p:nvSpPr>
        <p:spPr>
          <a:xfrm>
            <a:off x="0" y="1"/>
            <a:ext cx="6858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7999" y="2540000"/>
            <a:ext cx="5334001" cy="2032000"/>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a:t>Section divider title </a:t>
            </a:r>
            <a:endParaRPr lang="en-GB"/>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7998" y="4572001"/>
            <a:ext cx="5334001" cy="1015999"/>
          </a:xfrm>
          <a:prstGeom prst="rect">
            <a:avLst/>
          </a:prstGeom>
        </p:spPr>
        <p:txBody>
          <a:bodyPr lIns="0" tIns="0" rIns="0" bIns="0" anchor="t"/>
          <a:lstStyle>
            <a:lvl1pPr marL="0" indent="0">
              <a:buNone/>
              <a:defRPr sz="2000">
                <a:solidFill>
                  <a:schemeClr val="bg1"/>
                </a:solidFill>
                <a:latin typeface="+mn-lt"/>
                <a:ea typeface="Roboto Mono Light" panose="00000009000000000000" pitchFamily="49" charset="0"/>
              </a:defRPr>
            </a:lvl1pPr>
          </a:lstStyle>
          <a:p>
            <a:pPr lvl="0"/>
            <a:r>
              <a:rPr lang="en-US"/>
              <a:t>Secondary title</a:t>
            </a:r>
            <a:endParaRPr lang="en-GB"/>
          </a:p>
        </p:txBody>
      </p:sp>
      <p:grpSp>
        <p:nvGrpSpPr>
          <p:cNvPr id="4" name="Group 3">
            <a:extLst>
              <a:ext uri="{FF2B5EF4-FFF2-40B4-BE49-F238E27FC236}">
                <a16:creationId xmlns:a16="http://schemas.microsoft.com/office/drawing/2014/main" id="{C759AE06-965C-4473-FB04-C86CE03F6B40}"/>
              </a:ext>
            </a:extLst>
          </p:cNvPr>
          <p:cNvGrpSpPr/>
          <p:nvPr userDrawn="1"/>
        </p:nvGrpSpPr>
        <p:grpSpPr>
          <a:xfrm>
            <a:off x="6350001" y="508000"/>
            <a:ext cx="1518834" cy="508000"/>
            <a:chOff x="6350001" y="508000"/>
            <a:chExt cx="1518834" cy="508000"/>
          </a:xfrm>
        </p:grpSpPr>
        <p:sp>
          <p:nvSpPr>
            <p:cNvPr id="5" name="Rectangle 4">
              <a:extLst>
                <a:ext uri="{FF2B5EF4-FFF2-40B4-BE49-F238E27FC236}">
                  <a16:creationId xmlns:a16="http://schemas.microsoft.com/office/drawing/2014/main" id="{664938AF-E9C9-605A-A592-B6906F5B4330}"/>
                </a:ext>
                <a:ext uri="{C183D7F6-B498-43B3-948B-1728B52AA6E4}">
                  <adec:decorative xmlns:adec="http://schemas.microsoft.com/office/drawing/2017/decorative" val="1"/>
                </a:ext>
              </a:extLst>
            </p:cNvPr>
            <p:cNvSpPr/>
            <p:nvPr userDrawn="1"/>
          </p:nvSpPr>
          <p:spPr>
            <a:xfrm rot="5400000">
              <a:off x="6855418" y="508000"/>
              <a:ext cx="508000" cy="50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3886C3D-CB47-2766-D75A-8BD2978C48A0}"/>
                </a:ext>
                <a:ext uri="{C183D7F6-B498-43B3-948B-1728B52AA6E4}">
                  <adec:decorative xmlns:adec="http://schemas.microsoft.com/office/drawing/2017/decorative" val="1"/>
                </a:ext>
              </a:extLst>
            </p:cNvPr>
            <p:cNvSpPr/>
            <p:nvPr userDrawn="1"/>
          </p:nvSpPr>
          <p:spPr>
            <a:xfrm rot="5400000">
              <a:off x="7360835" y="508000"/>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9B4FF78-1735-4D2D-CB56-73DCEECA3C00}"/>
                </a:ext>
                <a:ext uri="{C183D7F6-B498-43B3-948B-1728B52AA6E4}">
                  <adec:decorative xmlns:adec="http://schemas.microsoft.com/office/drawing/2017/decorative" val="1"/>
                </a:ext>
              </a:extLst>
            </p:cNvPr>
            <p:cNvSpPr/>
            <p:nvPr userDrawn="1"/>
          </p:nvSpPr>
          <p:spPr>
            <a:xfrm rot="5400000">
              <a:off x="6350001" y="508000"/>
              <a:ext cx="508000" cy="50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Graphic 12" descr="Jisc logo&#10;">
            <a:extLst>
              <a:ext uri="{FF2B5EF4-FFF2-40B4-BE49-F238E27FC236}">
                <a16:creationId xmlns:a16="http://schemas.microsoft.com/office/drawing/2014/main" id="{EFE61EE6-EB56-8138-ADB6-1EEA09E81C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5" name="Footer Placeholder 4">
            <a:extLst>
              <a:ext uri="{FF2B5EF4-FFF2-40B4-BE49-F238E27FC236}">
                <a16:creationId xmlns:a16="http://schemas.microsoft.com/office/drawing/2014/main" id="{22A33163-29E8-2FC7-FCEB-79644D5A1263}"/>
              </a:ext>
            </a:extLst>
          </p:cNvPr>
          <p:cNvSpPr>
            <a:spLocks noGrp="1"/>
          </p:cNvSpPr>
          <p:nvPr userDrawn="1">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a:t>Jisc presentation template: harmonious</a:t>
            </a:r>
          </a:p>
        </p:txBody>
      </p:sp>
      <p:sp>
        <p:nvSpPr>
          <p:cNvPr id="16" name="Slide Number Placeholder 5">
            <a:extLst>
              <a:ext uri="{FF2B5EF4-FFF2-40B4-BE49-F238E27FC236}">
                <a16:creationId xmlns:a16="http://schemas.microsoft.com/office/drawing/2014/main" id="{10BB0F6A-26DA-D76D-495F-4D04BC1F3099}"/>
              </a:ext>
            </a:extLst>
          </p:cNvPr>
          <p:cNvSpPr>
            <a:spLocks noGrp="1"/>
          </p:cNvSpPr>
          <p:nvPr userDrawn="1">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1827049169"/>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PACT AND SECONDARY TEXT">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338276-2D7B-4DC5-32C6-4D37D1A0F7BE}"/>
              </a:ext>
              <a:ext uri="{C183D7F6-B498-43B3-948B-1728B52AA6E4}">
                <adec:decorative xmlns:adec="http://schemas.microsoft.com/office/drawing/2017/decorative" val="1"/>
              </a:ext>
            </a:extLst>
          </p:cNvPr>
          <p:cNvSpPr/>
          <p:nvPr userDrawn="1"/>
        </p:nvSpPr>
        <p:spPr>
          <a:xfrm>
            <a:off x="6856800" y="1"/>
            <a:ext cx="5335200" cy="533399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297545"/>
            <a:ext cx="5334000" cy="5841999"/>
          </a:xfrm>
          <a:prstGeom prst="rect">
            <a:avLst/>
          </a:prstGeom>
        </p:spPr>
        <p:txBody>
          <a:bodyPr lIns="0" tIns="0" rIns="0" bIns="0"/>
          <a:lstStyle>
            <a:lvl1pPr algn="l">
              <a:lnSpc>
                <a:spcPct val="100000"/>
              </a:lnSpc>
              <a:defRPr sz="7200" b="0" i="0">
                <a:solidFill>
                  <a:schemeClr val="tx1"/>
                </a:solidFill>
                <a:latin typeface="Roboto Light" panose="02000000000000000000" pitchFamily="2" charset="0"/>
                <a:ea typeface="Roboto Light" panose="02000000000000000000" pitchFamily="2" charset="0"/>
              </a:defRPr>
            </a:lvl1pPr>
          </a:lstStyle>
          <a:p>
            <a:r>
              <a:rPr lang="en-US"/>
              <a:t>Impact text</a:t>
            </a:r>
            <a:endParaRPr lang="en-GB"/>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7891294" y="508000"/>
            <a:ext cx="3794307" cy="2537590"/>
          </a:xfrm>
          <a:prstGeom prst="rect">
            <a:avLst/>
          </a:prstGeom>
        </p:spPr>
        <p:txBody>
          <a:bodyPr lIns="0" tIns="0" rIns="0" bIns="0" anchor="t"/>
          <a:lstStyle>
            <a:lvl1pPr marL="0" indent="0">
              <a:buNone/>
              <a:defRPr sz="2000">
                <a:solidFill>
                  <a:schemeClr val="bg1"/>
                </a:solidFill>
                <a:latin typeface="+mn-lt"/>
                <a:ea typeface="Roboto Mono Light" panose="00000009000000000000" pitchFamily="49" charset="0"/>
              </a:defRPr>
            </a:lvl1pPr>
          </a:lstStyle>
          <a:p>
            <a:pPr lvl="0"/>
            <a:r>
              <a:rPr lang="en-US"/>
              <a:t>Secondary text</a:t>
            </a:r>
            <a:endParaRPr lang="en-GB"/>
          </a:p>
        </p:txBody>
      </p:sp>
      <p:sp>
        <p:nvSpPr>
          <p:cNvPr id="7" name="Rectangle 6">
            <a:extLst>
              <a:ext uri="{FF2B5EF4-FFF2-40B4-BE49-F238E27FC236}">
                <a16:creationId xmlns:a16="http://schemas.microsoft.com/office/drawing/2014/main" id="{80C1644C-E6E8-3B9B-60F9-EF36ECDC7A84}"/>
              </a:ext>
              <a:ext uri="{C183D7F6-B498-43B3-948B-1728B52AA6E4}">
                <adec:decorative xmlns:adec="http://schemas.microsoft.com/office/drawing/2017/decorative" val="1"/>
              </a:ext>
            </a:extLst>
          </p:cNvPr>
          <p:cNvSpPr/>
          <p:nvPr userDrawn="1"/>
        </p:nvSpPr>
        <p:spPr>
          <a:xfrm>
            <a:off x="6856800" y="5337891"/>
            <a:ext cx="1016000" cy="101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harmonious</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2100182354"/>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EY STATS A">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C1644C-E6E8-3B9B-60F9-EF36ECDC7A84}"/>
              </a:ext>
              <a:ext uri="{C183D7F6-B498-43B3-948B-1728B52AA6E4}">
                <adec:decorative xmlns:adec="http://schemas.microsoft.com/office/drawing/2017/decorative" val="1"/>
              </a:ext>
            </a:extLst>
          </p:cNvPr>
          <p:cNvSpPr/>
          <p:nvPr userDrawn="1"/>
        </p:nvSpPr>
        <p:spPr>
          <a:xfrm>
            <a:off x="5842000" y="-1"/>
            <a:ext cx="6350000" cy="634599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harmonious</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
        <p:nvSpPr>
          <p:cNvPr id="3" name="Title 1">
            <a:extLst>
              <a:ext uri="{FF2B5EF4-FFF2-40B4-BE49-F238E27FC236}">
                <a16:creationId xmlns:a16="http://schemas.microsoft.com/office/drawing/2014/main" id="{27810677-3721-4A8E-EB4E-39A0FE9674C2}"/>
              </a:ext>
            </a:extLst>
          </p:cNvPr>
          <p:cNvSpPr>
            <a:spLocks noGrp="1"/>
          </p:cNvSpPr>
          <p:nvPr>
            <p:ph type="title" hasCustomPrompt="1"/>
          </p:nvPr>
        </p:nvSpPr>
        <p:spPr>
          <a:xfrm>
            <a:off x="508000" y="508000"/>
            <a:ext cx="4318000" cy="1269999"/>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4" name="Content Placeholder 2">
            <a:extLst>
              <a:ext uri="{FF2B5EF4-FFF2-40B4-BE49-F238E27FC236}">
                <a16:creationId xmlns:a16="http://schemas.microsoft.com/office/drawing/2014/main" id="{BD41BB5F-845F-B95C-D84D-20EECE94E809}"/>
              </a:ext>
            </a:extLst>
          </p:cNvPr>
          <p:cNvSpPr>
            <a:spLocks noGrp="1"/>
          </p:cNvSpPr>
          <p:nvPr>
            <p:ph idx="1" hasCustomPrompt="1"/>
          </p:nvPr>
        </p:nvSpPr>
        <p:spPr>
          <a:xfrm>
            <a:off x="508000" y="5588000"/>
            <a:ext cx="4318000" cy="254000"/>
          </a:xfrm>
          <a:prstGeom prst="rect">
            <a:avLst/>
          </a:prstGeom>
        </p:spPr>
        <p:txBody>
          <a:bodyPr lIns="0" tIns="0" rIns="0" bIns="0"/>
          <a:lstStyle>
            <a:lvl1pPr marL="0" indent="0" defTabSz="359974">
              <a:lnSpc>
                <a:spcPct val="100000"/>
              </a:lnSpc>
              <a:buNone/>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Citation</a:t>
            </a:r>
            <a:endParaRPr lang="en-GB"/>
          </a:p>
        </p:txBody>
      </p:sp>
      <p:sp>
        <p:nvSpPr>
          <p:cNvPr id="17" name="Text Placeholder 16">
            <a:extLst>
              <a:ext uri="{FF2B5EF4-FFF2-40B4-BE49-F238E27FC236}">
                <a16:creationId xmlns:a16="http://schemas.microsoft.com/office/drawing/2014/main" id="{8DFF5977-EF39-0B52-FBE1-93549E018E95}"/>
              </a:ext>
            </a:extLst>
          </p:cNvPr>
          <p:cNvSpPr>
            <a:spLocks noGrp="1"/>
          </p:cNvSpPr>
          <p:nvPr>
            <p:ph type="body" sz="quarter" idx="10" hasCustomPrompt="1"/>
          </p:nvPr>
        </p:nvSpPr>
        <p:spPr>
          <a:xfrm>
            <a:off x="508000" y="2794000"/>
            <a:ext cx="4318000" cy="2540000"/>
          </a:xfrm>
          <a:prstGeom prst="rect">
            <a:avLst/>
          </a:prstGeom>
        </p:spPr>
        <p:txBody>
          <a:bodyPr lIns="0" tIns="0" rIns="0" bIns="0" anchor="b"/>
          <a:lstStyle>
            <a:lvl1pPr marL="0" indent="0">
              <a:buNone/>
              <a:defRPr sz="5600">
                <a:latin typeface="Roboto Mono Thin" panose="00000009000000000000" pitchFamily="49" charset="0"/>
                <a:ea typeface="Roboto Mono Thin" panose="00000009000000000000" pitchFamily="49" charset="0"/>
              </a:defRPr>
            </a:lvl1pPr>
            <a:lvl2pPr marL="457166" indent="0">
              <a:buNone/>
              <a:defRPr sz="5600">
                <a:latin typeface="Roboto Mono Light" panose="00000009000000000000" pitchFamily="49" charset="0"/>
                <a:ea typeface="Roboto Mono Light" panose="00000009000000000000" pitchFamily="49" charset="0"/>
              </a:defRPr>
            </a:lvl2pPr>
            <a:lvl3pPr marL="914330" indent="0">
              <a:buNone/>
              <a:defRPr sz="5600">
                <a:latin typeface="Roboto Mono Light" panose="00000009000000000000" pitchFamily="49" charset="0"/>
                <a:ea typeface="Roboto Mono Light" panose="00000009000000000000" pitchFamily="49" charset="0"/>
              </a:defRPr>
            </a:lvl3pPr>
            <a:lvl4pPr marL="1371496" indent="0">
              <a:buNone/>
              <a:defRPr sz="5600">
                <a:latin typeface="Roboto Mono Light" panose="00000009000000000000" pitchFamily="49" charset="0"/>
                <a:ea typeface="Roboto Mono Light" panose="00000009000000000000" pitchFamily="49" charset="0"/>
              </a:defRPr>
            </a:lvl4pPr>
            <a:lvl5pPr marL="1828663" indent="0">
              <a:buNone/>
              <a:defRPr sz="5600">
                <a:latin typeface="Roboto Mono Light" panose="00000009000000000000" pitchFamily="49" charset="0"/>
                <a:ea typeface="Roboto Mono Light" panose="00000009000000000000" pitchFamily="49" charset="0"/>
              </a:defRPr>
            </a:lvl5pPr>
          </a:lstStyle>
          <a:p>
            <a:pPr lvl="0"/>
            <a:r>
              <a:rPr lang="en-US"/>
              <a:t>Key stat</a:t>
            </a:r>
            <a:endParaRPr lang="en-GB"/>
          </a:p>
        </p:txBody>
      </p:sp>
      <p:sp>
        <p:nvSpPr>
          <p:cNvPr id="19" name="Picture Placeholder 18">
            <a:extLst>
              <a:ext uri="{FF2B5EF4-FFF2-40B4-BE49-F238E27FC236}">
                <a16:creationId xmlns:a16="http://schemas.microsoft.com/office/drawing/2014/main" id="{0DF17053-F691-7CD9-9849-15E8EAB499D3}"/>
              </a:ext>
            </a:extLst>
          </p:cNvPr>
          <p:cNvSpPr>
            <a:spLocks noGrp="1"/>
          </p:cNvSpPr>
          <p:nvPr>
            <p:ph type="pic" sz="quarter" idx="11"/>
          </p:nvPr>
        </p:nvSpPr>
        <p:spPr>
          <a:xfrm>
            <a:off x="6350000" y="508000"/>
            <a:ext cx="5335588" cy="5335588"/>
          </a:xfrm>
          <a:prstGeom prst="rect">
            <a:avLst/>
          </a:prstGeom>
        </p:spPr>
        <p:txBody>
          <a:bodyPr/>
          <a:lstStyle/>
          <a:p>
            <a:endParaRPr lang="en-GB"/>
          </a:p>
        </p:txBody>
      </p:sp>
      <p:grpSp>
        <p:nvGrpSpPr>
          <p:cNvPr id="29" name="Group 28">
            <a:extLst>
              <a:ext uri="{FF2B5EF4-FFF2-40B4-BE49-F238E27FC236}">
                <a16:creationId xmlns:a16="http://schemas.microsoft.com/office/drawing/2014/main" id="{3A17BEB9-BEC6-D2C6-E276-267DB060969C}"/>
              </a:ext>
              <a:ext uri="{C183D7F6-B498-43B3-948B-1728B52AA6E4}">
                <adec:decorative xmlns:adec="http://schemas.microsoft.com/office/drawing/2017/decorative" val="1"/>
              </a:ext>
            </a:extLst>
          </p:cNvPr>
          <p:cNvGrpSpPr/>
          <p:nvPr userDrawn="1"/>
        </p:nvGrpSpPr>
        <p:grpSpPr>
          <a:xfrm>
            <a:off x="0" y="1778000"/>
            <a:ext cx="254000" cy="1016000"/>
            <a:chOff x="0" y="1778000"/>
            <a:chExt cx="254000" cy="1016000"/>
          </a:xfrm>
        </p:grpSpPr>
        <p:sp>
          <p:nvSpPr>
            <p:cNvPr id="21" name="Rectangle 20">
              <a:extLst>
                <a:ext uri="{FF2B5EF4-FFF2-40B4-BE49-F238E27FC236}">
                  <a16:creationId xmlns:a16="http://schemas.microsoft.com/office/drawing/2014/main" id="{FDBBB2BC-F69A-ECCA-166B-787098A974D3}"/>
                </a:ext>
                <a:ext uri="{C183D7F6-B498-43B3-948B-1728B52AA6E4}">
                  <adec:decorative xmlns:adec="http://schemas.microsoft.com/office/drawing/2017/decorative" val="1"/>
                </a:ext>
              </a:extLst>
            </p:cNvPr>
            <p:cNvSpPr/>
            <p:nvPr userDrawn="1"/>
          </p:nvSpPr>
          <p:spPr>
            <a:xfrm rot="16200000">
              <a:off x="0" y="2286000"/>
              <a:ext cx="254000" cy="25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E484675-451D-C7AB-0D0D-6DAA64F5008E}"/>
                </a:ext>
                <a:ext uri="{C183D7F6-B498-43B3-948B-1728B52AA6E4}">
                  <adec:decorative xmlns:adec="http://schemas.microsoft.com/office/drawing/2017/decorative" val="1"/>
                </a:ext>
              </a:extLst>
            </p:cNvPr>
            <p:cNvSpPr/>
            <p:nvPr userDrawn="1"/>
          </p:nvSpPr>
          <p:spPr>
            <a:xfrm rot="16200000">
              <a:off x="0" y="2032000"/>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DEA035D-A2B7-4CA1-AFE0-A78605822650}"/>
                </a:ext>
                <a:ext uri="{C183D7F6-B498-43B3-948B-1728B52AA6E4}">
                  <adec:decorative xmlns:adec="http://schemas.microsoft.com/office/drawing/2017/decorative" val="1"/>
                </a:ext>
              </a:extLst>
            </p:cNvPr>
            <p:cNvSpPr/>
            <p:nvPr userDrawn="1"/>
          </p:nvSpPr>
          <p:spPr>
            <a:xfrm rot="16200000">
              <a:off x="0" y="2540000"/>
              <a:ext cx="254000" cy="25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1813200-956B-C83B-C6A8-ED5ED5F1DD8B}"/>
                </a:ext>
                <a:ext uri="{C183D7F6-B498-43B3-948B-1728B52AA6E4}">
                  <adec:decorative xmlns:adec="http://schemas.microsoft.com/office/drawing/2017/decorative" val="1"/>
                </a:ext>
              </a:extLst>
            </p:cNvPr>
            <p:cNvSpPr/>
            <p:nvPr userDrawn="1"/>
          </p:nvSpPr>
          <p:spPr>
            <a:xfrm rot="16200000">
              <a:off x="0" y="1778000"/>
              <a:ext cx="254000" cy="25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5789766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ING SLIDE DARK">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A07188-C4EA-7286-30E7-8194D9509596}"/>
              </a:ext>
              <a:ext uri="{C183D7F6-B498-43B3-948B-1728B52AA6E4}">
                <adec:decorative xmlns:adec="http://schemas.microsoft.com/office/drawing/2017/decorative" val="1"/>
              </a:ext>
            </a:extLst>
          </p:cNvPr>
          <p:cNvSpPr/>
          <p:nvPr userDrawn="1"/>
        </p:nvSpPr>
        <p:spPr>
          <a:xfrm>
            <a:off x="0" y="1"/>
            <a:ext cx="6858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7999" y="2540000"/>
            <a:ext cx="5334001" cy="2032000"/>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a:t>Section divider title </a:t>
            </a:r>
            <a:endParaRPr lang="en-GB"/>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7998" y="4572001"/>
            <a:ext cx="5334001" cy="1035156"/>
          </a:xfrm>
          <a:prstGeom prst="rect">
            <a:avLst/>
          </a:prstGeom>
        </p:spPr>
        <p:txBody>
          <a:bodyPr lIns="0" tIns="0" rIns="0" bIns="0" anchor="t"/>
          <a:lstStyle>
            <a:lvl1pPr marL="0" indent="0">
              <a:buNone/>
              <a:defRPr sz="2000">
                <a:solidFill>
                  <a:schemeClr val="bg1"/>
                </a:solidFill>
                <a:latin typeface="+mn-lt"/>
                <a:ea typeface="Roboto Mono Light" panose="00000009000000000000" pitchFamily="49" charset="0"/>
              </a:defRPr>
            </a:lvl1pPr>
          </a:lstStyle>
          <a:p>
            <a:pPr lvl="0"/>
            <a:r>
              <a:rPr lang="en-US"/>
              <a:t>Secondary title</a:t>
            </a:r>
            <a:endParaRPr lang="en-GB"/>
          </a:p>
        </p:txBody>
      </p:sp>
      <p:pic>
        <p:nvPicPr>
          <p:cNvPr id="13" name="Graphic 12" descr="Jisc logo&#10;">
            <a:extLst>
              <a:ext uri="{FF2B5EF4-FFF2-40B4-BE49-F238E27FC236}">
                <a16:creationId xmlns:a16="http://schemas.microsoft.com/office/drawing/2014/main" id="{EFE61EE6-EB56-8138-ADB6-1EEA09E81C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5" name="Footer Placeholder 4">
            <a:extLst>
              <a:ext uri="{FF2B5EF4-FFF2-40B4-BE49-F238E27FC236}">
                <a16:creationId xmlns:a16="http://schemas.microsoft.com/office/drawing/2014/main" id="{22A33163-29E8-2FC7-FCEB-79644D5A1263}"/>
              </a:ext>
            </a:extLst>
          </p:cNvPr>
          <p:cNvSpPr>
            <a:spLocks noGrp="1"/>
          </p:cNvSpPr>
          <p:nvPr userDrawn="1">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a:t>Jisc presentation template: bold</a:t>
            </a:r>
          </a:p>
        </p:txBody>
      </p:sp>
      <p:sp>
        <p:nvSpPr>
          <p:cNvPr id="16" name="Slide Number Placeholder 5">
            <a:extLst>
              <a:ext uri="{FF2B5EF4-FFF2-40B4-BE49-F238E27FC236}">
                <a16:creationId xmlns:a16="http://schemas.microsoft.com/office/drawing/2014/main" id="{10BB0F6A-26DA-D76D-495F-4D04BC1F3099}"/>
              </a:ext>
            </a:extLst>
          </p:cNvPr>
          <p:cNvSpPr>
            <a:spLocks noGrp="1"/>
          </p:cNvSpPr>
          <p:nvPr userDrawn="1">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grpSp>
        <p:nvGrpSpPr>
          <p:cNvPr id="3" name="Group 2">
            <a:extLst>
              <a:ext uri="{FF2B5EF4-FFF2-40B4-BE49-F238E27FC236}">
                <a16:creationId xmlns:a16="http://schemas.microsoft.com/office/drawing/2014/main" id="{226F992A-A11C-0CB5-5B54-A6BD2D96DBF3}"/>
              </a:ext>
              <a:ext uri="{C183D7F6-B498-43B3-948B-1728B52AA6E4}">
                <adec:decorative xmlns:adec="http://schemas.microsoft.com/office/drawing/2017/decorative" val="1"/>
              </a:ext>
            </a:extLst>
          </p:cNvPr>
          <p:cNvGrpSpPr/>
          <p:nvPr userDrawn="1"/>
        </p:nvGrpSpPr>
        <p:grpSpPr>
          <a:xfrm>
            <a:off x="10669603" y="508001"/>
            <a:ext cx="1522396" cy="507999"/>
            <a:chOff x="10669603" y="508001"/>
            <a:chExt cx="1522396" cy="507999"/>
          </a:xfrm>
        </p:grpSpPr>
        <p:sp>
          <p:nvSpPr>
            <p:cNvPr id="17" name="Rectangle 16">
              <a:extLst>
                <a:ext uri="{FF2B5EF4-FFF2-40B4-BE49-F238E27FC236}">
                  <a16:creationId xmlns:a16="http://schemas.microsoft.com/office/drawing/2014/main" id="{4F59E467-C4D3-925A-F6A5-A414DCF68082}"/>
                </a:ext>
                <a:ext uri="{C183D7F6-B498-43B3-948B-1728B52AA6E4}">
                  <adec:decorative xmlns:adec="http://schemas.microsoft.com/office/drawing/2017/decorative" val="1"/>
                </a:ext>
              </a:extLst>
            </p:cNvPr>
            <p:cNvSpPr/>
            <p:nvPr userDrawn="1"/>
          </p:nvSpPr>
          <p:spPr>
            <a:xfrm rot="5400000">
              <a:off x="11176801" y="508001"/>
              <a:ext cx="507999" cy="507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0C1C20E-C774-5532-A81A-333850374DB1}"/>
                </a:ext>
                <a:ext uri="{C183D7F6-B498-43B3-948B-1728B52AA6E4}">
                  <adec:decorative xmlns:adec="http://schemas.microsoft.com/office/drawing/2017/decorative" val="1"/>
                </a:ext>
              </a:extLst>
            </p:cNvPr>
            <p:cNvSpPr/>
            <p:nvPr userDrawn="1"/>
          </p:nvSpPr>
          <p:spPr>
            <a:xfrm rot="5400000">
              <a:off x="10669603" y="508001"/>
              <a:ext cx="507999" cy="50799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688F3E3-AF66-E7FB-BADA-90CD051BF356}"/>
                </a:ext>
                <a:ext uri="{C183D7F6-B498-43B3-948B-1728B52AA6E4}">
                  <adec:decorative xmlns:adec="http://schemas.microsoft.com/office/drawing/2017/decorative" val="1"/>
                </a:ext>
              </a:extLst>
            </p:cNvPr>
            <p:cNvSpPr/>
            <p:nvPr userDrawn="1"/>
          </p:nvSpPr>
          <p:spPr>
            <a:xfrm rot="5400000">
              <a:off x="11684000" y="508001"/>
              <a:ext cx="507999" cy="50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4960795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EY STATS B">
    <p:bg>
      <p:bgPr>
        <a:solidFill>
          <a:schemeClr val="bg2"/>
        </a:solidFill>
        <a:effectLst/>
      </p:bgPr>
    </p:bg>
    <p:spTree>
      <p:nvGrpSpPr>
        <p:cNvPr id="1" name=""/>
        <p:cNvGrpSpPr/>
        <p:nvPr/>
      </p:nvGrpSpPr>
      <p:grpSpPr>
        <a:xfrm>
          <a:off x="0" y="0"/>
          <a:ext cx="0" cy="0"/>
          <a:chOff x="0" y="0"/>
          <a:chExt cx="0" cy="0"/>
        </a:xfrm>
      </p:grpSpPr>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ysClr val="windowText" lastClr="000000"/>
                </a:solidFill>
                <a:latin typeface="Roboto Mono Light" panose="00000009000000000000" pitchFamily="49" charset="0"/>
                <a:ea typeface="Roboto Mono Light" panose="00000009000000000000" pitchFamily="49" charset="0"/>
              </a:defRPr>
            </a:lvl1pPr>
          </a:lstStyle>
          <a:p>
            <a:r>
              <a:rPr lang="en-GB"/>
              <a:t>Jisc presentation template: harmonious</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ysClr val="windowText" lastClr="000000"/>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
        <p:nvSpPr>
          <p:cNvPr id="16" name="Rectangle 15">
            <a:extLst>
              <a:ext uri="{FF2B5EF4-FFF2-40B4-BE49-F238E27FC236}">
                <a16:creationId xmlns:a16="http://schemas.microsoft.com/office/drawing/2014/main" id="{44A6EBFF-6446-9696-3E70-33D93B70A54D}"/>
              </a:ext>
              <a:ext uri="{C183D7F6-B498-43B3-948B-1728B52AA6E4}">
                <adec:decorative xmlns:adec="http://schemas.microsoft.com/office/drawing/2017/decorative" val="1"/>
              </a:ext>
            </a:extLst>
          </p:cNvPr>
          <p:cNvSpPr/>
          <p:nvPr userDrawn="1"/>
        </p:nvSpPr>
        <p:spPr>
          <a:xfrm>
            <a:off x="0" y="7104"/>
            <a:ext cx="3040681" cy="30408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FCAC527-0322-0799-491F-E13C9988987D}"/>
              </a:ext>
            </a:extLst>
          </p:cNvPr>
          <p:cNvSpPr>
            <a:spLocks noGrp="1"/>
          </p:cNvSpPr>
          <p:nvPr>
            <p:ph type="title" hasCustomPrompt="1"/>
          </p:nvPr>
        </p:nvSpPr>
        <p:spPr>
          <a:xfrm>
            <a:off x="508000" y="508000"/>
            <a:ext cx="2032000" cy="2032000"/>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Short page title</a:t>
            </a:r>
            <a:endParaRPr lang="en-GB"/>
          </a:p>
        </p:txBody>
      </p:sp>
      <p:sp>
        <p:nvSpPr>
          <p:cNvPr id="4" name="Content Placeholder 2">
            <a:extLst>
              <a:ext uri="{FF2B5EF4-FFF2-40B4-BE49-F238E27FC236}">
                <a16:creationId xmlns:a16="http://schemas.microsoft.com/office/drawing/2014/main" id="{01413970-C6C2-23D4-C98B-B0C2D8DF11A6}"/>
              </a:ext>
            </a:extLst>
          </p:cNvPr>
          <p:cNvSpPr>
            <a:spLocks noGrp="1"/>
          </p:cNvSpPr>
          <p:nvPr>
            <p:ph idx="1" hasCustomPrompt="1"/>
          </p:nvPr>
        </p:nvSpPr>
        <p:spPr>
          <a:xfrm>
            <a:off x="8636000" y="508000"/>
            <a:ext cx="3042000" cy="5334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ABF6D22E-BD86-A128-F41F-061AC5E20E4C}"/>
              </a:ext>
            </a:extLst>
          </p:cNvPr>
          <p:cNvSpPr>
            <a:spLocks noGrp="1"/>
          </p:cNvSpPr>
          <p:nvPr>
            <p:ph type="pic" sz="quarter" idx="14"/>
          </p:nvPr>
        </p:nvSpPr>
        <p:spPr>
          <a:xfrm>
            <a:off x="3556000" y="508000"/>
            <a:ext cx="4572000" cy="4572000"/>
          </a:xfrm>
          <a:prstGeom prst="rect">
            <a:avLst/>
          </a:prstGeom>
        </p:spPr>
        <p:txBody>
          <a:bodyPr/>
          <a:lstStyle/>
          <a:p>
            <a:endParaRPr lang="en-GB"/>
          </a:p>
        </p:txBody>
      </p:sp>
      <p:grpSp>
        <p:nvGrpSpPr>
          <p:cNvPr id="8" name="Group 7">
            <a:extLst>
              <a:ext uri="{FF2B5EF4-FFF2-40B4-BE49-F238E27FC236}">
                <a16:creationId xmlns:a16="http://schemas.microsoft.com/office/drawing/2014/main" id="{B62EC9D6-5299-E016-A55F-F2CDFD17F5E8}"/>
              </a:ext>
              <a:ext uri="{C183D7F6-B498-43B3-948B-1728B52AA6E4}">
                <adec:decorative xmlns:adec="http://schemas.microsoft.com/office/drawing/2017/decorative" val="1"/>
              </a:ext>
            </a:extLst>
          </p:cNvPr>
          <p:cNvGrpSpPr/>
          <p:nvPr userDrawn="1"/>
        </p:nvGrpSpPr>
        <p:grpSpPr>
          <a:xfrm rot="5400000">
            <a:off x="7619999" y="5334001"/>
            <a:ext cx="254000" cy="762001"/>
            <a:chOff x="7874000" y="5080000"/>
            <a:chExt cx="254000" cy="762001"/>
          </a:xfrm>
        </p:grpSpPr>
        <p:sp>
          <p:nvSpPr>
            <p:cNvPr id="10" name="Rectangle 9">
              <a:extLst>
                <a:ext uri="{FF2B5EF4-FFF2-40B4-BE49-F238E27FC236}">
                  <a16:creationId xmlns:a16="http://schemas.microsoft.com/office/drawing/2014/main" id="{B1AB662C-416A-86C3-0863-2E3D522D5A3A}"/>
                </a:ext>
                <a:ext uri="{C183D7F6-B498-43B3-948B-1728B52AA6E4}">
                  <adec:decorative xmlns:adec="http://schemas.microsoft.com/office/drawing/2017/decorative" val="1"/>
                </a:ext>
              </a:extLst>
            </p:cNvPr>
            <p:cNvSpPr/>
            <p:nvPr userDrawn="1"/>
          </p:nvSpPr>
          <p:spPr>
            <a:xfrm rot="16200000">
              <a:off x="7874000" y="5588001"/>
              <a:ext cx="254000" cy="25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DD306D4-2F10-96C5-42E5-796C652199E7}"/>
                </a:ext>
                <a:ext uri="{C183D7F6-B498-43B3-948B-1728B52AA6E4}">
                  <adec:decorative xmlns:adec="http://schemas.microsoft.com/office/drawing/2017/decorative" val="1"/>
                </a:ext>
              </a:extLst>
            </p:cNvPr>
            <p:cNvSpPr/>
            <p:nvPr userDrawn="1"/>
          </p:nvSpPr>
          <p:spPr>
            <a:xfrm rot="16200000">
              <a:off x="7874000" y="5334001"/>
              <a:ext cx="254000" cy="2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D6E9ADF-78CB-24F1-A8A4-C05376E767A9}"/>
                </a:ext>
                <a:ext uri="{C183D7F6-B498-43B3-948B-1728B52AA6E4}">
                  <adec:decorative xmlns:adec="http://schemas.microsoft.com/office/drawing/2017/decorative" val="1"/>
                </a:ext>
              </a:extLst>
            </p:cNvPr>
            <p:cNvSpPr/>
            <p:nvPr userDrawn="1"/>
          </p:nvSpPr>
          <p:spPr>
            <a:xfrm rot="16200000">
              <a:off x="7874000" y="5080000"/>
              <a:ext cx="254000" cy="25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 Placeholder 16">
            <a:extLst>
              <a:ext uri="{FF2B5EF4-FFF2-40B4-BE49-F238E27FC236}">
                <a16:creationId xmlns:a16="http://schemas.microsoft.com/office/drawing/2014/main" id="{DBF99DDA-461B-ABA4-B41A-3C567218C36B}"/>
              </a:ext>
            </a:extLst>
          </p:cNvPr>
          <p:cNvSpPr>
            <a:spLocks noGrp="1"/>
          </p:cNvSpPr>
          <p:nvPr>
            <p:ph type="body" sz="quarter" idx="15" hasCustomPrompt="1"/>
          </p:nvPr>
        </p:nvSpPr>
        <p:spPr>
          <a:xfrm>
            <a:off x="508000" y="3556000"/>
            <a:ext cx="2540000" cy="2286000"/>
          </a:xfrm>
          <a:prstGeom prst="rect">
            <a:avLst/>
          </a:prstGeom>
        </p:spPr>
        <p:txBody>
          <a:bodyPr lIns="0" tIns="0" rIns="0" bIns="0" anchor="b" anchorCtr="0"/>
          <a:lstStyle>
            <a:lvl1pPr marL="0" indent="0">
              <a:buNone/>
              <a:defRPr sz="5600">
                <a:latin typeface="Roboto Mono Thin" panose="00000009000000000000" pitchFamily="49" charset="0"/>
                <a:ea typeface="Roboto Mono Thin" panose="00000009000000000000" pitchFamily="49" charset="0"/>
              </a:defRPr>
            </a:lvl1pPr>
            <a:lvl2pPr marL="457166" indent="0">
              <a:buNone/>
              <a:defRPr/>
            </a:lvl2pPr>
            <a:lvl3pPr marL="914330" indent="0">
              <a:buNone/>
              <a:defRPr/>
            </a:lvl3pPr>
            <a:lvl4pPr marL="1371496" indent="0">
              <a:buNone/>
              <a:defRPr/>
            </a:lvl4pPr>
            <a:lvl5pPr marL="1828663" indent="0">
              <a:buNone/>
              <a:defRPr/>
            </a:lvl5pPr>
          </a:lstStyle>
          <a:p>
            <a:pPr lvl="0"/>
            <a:r>
              <a:rPr lang="en-US"/>
              <a:t>Key stat</a:t>
            </a:r>
            <a:endParaRPr lang="en-GB"/>
          </a:p>
        </p:txBody>
      </p:sp>
    </p:spTree>
    <p:extLst>
      <p:ext uri="{BB962C8B-B14F-4D97-AF65-F5344CB8AC3E}">
        <p14:creationId xmlns:p14="http://schemas.microsoft.com/office/powerpoint/2010/main" val="239780487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7999" y="508000"/>
            <a:ext cx="10160000" cy="507999"/>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harmonious</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10160001" cy="255600"/>
          </a:xfrm>
          <a:prstGeom prst="rect">
            <a:avLst/>
          </a:prstGeom>
        </p:spPr>
        <p:txBody>
          <a:bodyPr lIns="0" tIns="0" rIns="0" bIns="0" anchor="t" anchorCtr="0"/>
          <a:lstStyle>
            <a:lvl1pPr marL="0" indent="0">
              <a:buNone/>
              <a:defRPr sz="2000" b="1" i="0">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7999" y="2031999"/>
            <a:ext cx="10160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grpSp>
        <p:nvGrpSpPr>
          <p:cNvPr id="9" name="Group 8">
            <a:extLst>
              <a:ext uri="{FF2B5EF4-FFF2-40B4-BE49-F238E27FC236}">
                <a16:creationId xmlns:a16="http://schemas.microsoft.com/office/drawing/2014/main" id="{FD684A97-0C85-44C6-8C01-7E9413326164}"/>
              </a:ext>
              <a:ext uri="{C183D7F6-B498-43B3-948B-1728B52AA6E4}">
                <adec:decorative xmlns:adec="http://schemas.microsoft.com/office/drawing/2017/decorative" val="1"/>
              </a:ext>
            </a:extLst>
          </p:cNvPr>
          <p:cNvGrpSpPr/>
          <p:nvPr userDrawn="1"/>
        </p:nvGrpSpPr>
        <p:grpSpPr>
          <a:xfrm>
            <a:off x="11681100" y="0"/>
            <a:ext cx="513799" cy="1027598"/>
            <a:chOff x="11681100" y="0"/>
            <a:chExt cx="513799" cy="1027598"/>
          </a:xfrm>
        </p:grpSpPr>
        <p:sp>
          <p:nvSpPr>
            <p:cNvPr id="3" name="Rectangle 2">
              <a:extLst>
                <a:ext uri="{FF2B5EF4-FFF2-40B4-BE49-F238E27FC236}">
                  <a16:creationId xmlns:a16="http://schemas.microsoft.com/office/drawing/2014/main" id="{26988C42-405B-0BA2-4C15-31C1D173FD83}"/>
                </a:ext>
                <a:ext uri="{C183D7F6-B498-43B3-948B-1728B52AA6E4}">
                  <adec:decorative xmlns:adec="http://schemas.microsoft.com/office/drawing/2017/decorative" val="1"/>
                </a:ext>
              </a:extLst>
            </p:cNvPr>
            <p:cNvSpPr/>
            <p:nvPr userDrawn="1"/>
          </p:nvSpPr>
          <p:spPr>
            <a:xfrm rot="10800000">
              <a:off x="11681100" y="513799"/>
              <a:ext cx="513799" cy="5137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73696CF-76C9-FC32-7570-696FBC9C5715}"/>
                </a:ext>
                <a:ext uri="{C183D7F6-B498-43B3-948B-1728B52AA6E4}">
                  <adec:decorative xmlns:adec="http://schemas.microsoft.com/office/drawing/2017/decorative" val="1"/>
                </a:ext>
              </a:extLst>
            </p:cNvPr>
            <p:cNvSpPr/>
            <p:nvPr userDrawn="1"/>
          </p:nvSpPr>
          <p:spPr>
            <a:xfrm rot="10800000">
              <a:off x="11681100" y="0"/>
              <a:ext cx="513799" cy="5137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9023520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harmonious</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5334001" cy="255600"/>
          </a:xfrm>
          <a:prstGeom prst="rect">
            <a:avLst/>
          </a:prstGeom>
        </p:spPr>
        <p:txBody>
          <a:bodyPr lIns="0" tIns="0" rIns="0" bIns="0" anchor="t" anchorCtr="0"/>
          <a:lstStyle>
            <a:lvl1pPr marL="0" indent="0">
              <a:buNone/>
              <a:defRPr sz="2000" b="1" i="0">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5334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D9801A46-6D95-A0FE-8F77-657D623F62C7}"/>
              </a:ext>
            </a:extLst>
          </p:cNvPr>
          <p:cNvSpPr>
            <a:spLocks noGrp="1"/>
          </p:cNvSpPr>
          <p:nvPr>
            <p:ph idx="14" hasCustomPrompt="1"/>
          </p:nvPr>
        </p:nvSpPr>
        <p:spPr>
          <a:xfrm>
            <a:off x="6352903" y="2031999"/>
            <a:ext cx="5334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2">
            <a:extLst>
              <a:ext uri="{FF2B5EF4-FFF2-40B4-BE49-F238E27FC236}">
                <a16:creationId xmlns:a16="http://schemas.microsoft.com/office/drawing/2014/main" id="{4B74589B-7F48-0071-2B7C-6D1D00946EB7}"/>
              </a:ext>
            </a:extLst>
          </p:cNvPr>
          <p:cNvSpPr>
            <a:spLocks noGrp="1"/>
          </p:cNvSpPr>
          <p:nvPr>
            <p:ph type="body" idx="15" hasCustomPrompt="1"/>
          </p:nvPr>
        </p:nvSpPr>
        <p:spPr>
          <a:xfrm>
            <a:off x="6352903" y="1524000"/>
            <a:ext cx="5334001" cy="255600"/>
          </a:xfrm>
          <a:prstGeom prst="rect">
            <a:avLst/>
          </a:prstGeom>
        </p:spPr>
        <p:txBody>
          <a:bodyPr lIns="0" tIns="0" rIns="0" bIns="0" anchor="t" anchorCtr="0"/>
          <a:lstStyle>
            <a:lvl1pPr marL="0" indent="0">
              <a:buNone/>
              <a:defRPr sz="2000" b="1" i="0">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grpSp>
        <p:nvGrpSpPr>
          <p:cNvPr id="9" name="Group 8">
            <a:extLst>
              <a:ext uri="{FF2B5EF4-FFF2-40B4-BE49-F238E27FC236}">
                <a16:creationId xmlns:a16="http://schemas.microsoft.com/office/drawing/2014/main" id="{88CA5554-ABD5-CA3A-0F65-EA7532A0DD0E}"/>
              </a:ext>
              <a:ext uri="{C183D7F6-B498-43B3-948B-1728B52AA6E4}">
                <adec:decorative xmlns:adec="http://schemas.microsoft.com/office/drawing/2017/decorative" val="1"/>
              </a:ext>
            </a:extLst>
          </p:cNvPr>
          <p:cNvGrpSpPr/>
          <p:nvPr userDrawn="1"/>
        </p:nvGrpSpPr>
        <p:grpSpPr>
          <a:xfrm>
            <a:off x="11681100" y="0"/>
            <a:ext cx="513799" cy="1027598"/>
            <a:chOff x="11681100" y="0"/>
            <a:chExt cx="513799" cy="1027598"/>
          </a:xfrm>
        </p:grpSpPr>
        <p:sp>
          <p:nvSpPr>
            <p:cNvPr id="10" name="Rectangle 9">
              <a:extLst>
                <a:ext uri="{FF2B5EF4-FFF2-40B4-BE49-F238E27FC236}">
                  <a16:creationId xmlns:a16="http://schemas.microsoft.com/office/drawing/2014/main" id="{9C65D0C6-9B3B-2394-F0E3-1411B73EF4EC}"/>
                </a:ext>
                <a:ext uri="{C183D7F6-B498-43B3-948B-1728B52AA6E4}">
                  <adec:decorative xmlns:adec="http://schemas.microsoft.com/office/drawing/2017/decorative" val="1"/>
                </a:ext>
              </a:extLst>
            </p:cNvPr>
            <p:cNvSpPr/>
            <p:nvPr userDrawn="1"/>
          </p:nvSpPr>
          <p:spPr>
            <a:xfrm rot="10800000">
              <a:off x="11681100" y="513799"/>
              <a:ext cx="513799" cy="5137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62869C-CDC2-2CBD-4C2A-78CE666ED851}"/>
                </a:ext>
                <a:ext uri="{C183D7F6-B498-43B3-948B-1728B52AA6E4}">
                  <adec:decorative xmlns:adec="http://schemas.microsoft.com/office/drawing/2017/decorative" val="1"/>
                </a:ext>
              </a:extLst>
            </p:cNvPr>
            <p:cNvSpPr/>
            <p:nvPr userDrawn="1"/>
          </p:nvSpPr>
          <p:spPr>
            <a:xfrm rot="10800000">
              <a:off x="11681100" y="0"/>
              <a:ext cx="513799" cy="5137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58853726"/>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INGLE COLUMN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414000" cy="481714"/>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harmonious</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2"/>
            <a:ext cx="6858000" cy="253997"/>
          </a:xfrm>
          <a:prstGeom prst="rect">
            <a:avLst/>
          </a:prstGeom>
        </p:spPr>
        <p:txBody>
          <a:bodyPr lIns="0" tIns="0" rIns="0" bIns="0" anchor="t" anchorCtr="0"/>
          <a:lstStyle>
            <a:lvl1pPr marL="0" indent="0">
              <a:buNone/>
              <a:defRPr sz="2000" b="1" i="0">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6858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7873601" y="2031955"/>
            <a:ext cx="3810399" cy="3810046"/>
          </a:xfrm>
          <a:prstGeom prst="rect">
            <a:avLst/>
          </a:prstGeom>
          <a:solidFill>
            <a:schemeClr val="bg1">
              <a:lumMod val="95000"/>
            </a:schemeClr>
          </a:solidFill>
          <a:ln w="508000">
            <a:noFill/>
            <a:miter lim="800000"/>
          </a:ln>
        </p:spPr>
        <p:txBody>
          <a:bodyPr/>
          <a:lstStyle>
            <a:lvl1pPr marL="0" indent="0">
              <a:buNone/>
              <a:defRPr sz="2000">
                <a:latin typeface="Roboto" panose="02000000000000000000" pitchFamily="2" charset="0"/>
                <a:ea typeface="Roboto" panose="02000000000000000000" pitchFamily="2" charset="0"/>
              </a:defRPr>
            </a:lvl1pPr>
          </a:lstStyle>
          <a:p>
            <a:r>
              <a:rPr lang="en-GB"/>
              <a:t>Insert image </a:t>
            </a:r>
            <a:br>
              <a:rPr lang="en-GB"/>
            </a:br>
            <a:endParaRPr lang="en-GB"/>
          </a:p>
        </p:txBody>
      </p:sp>
      <p:grpSp>
        <p:nvGrpSpPr>
          <p:cNvPr id="4" name="Group 3">
            <a:extLst>
              <a:ext uri="{FF2B5EF4-FFF2-40B4-BE49-F238E27FC236}">
                <a16:creationId xmlns:a16="http://schemas.microsoft.com/office/drawing/2014/main" id="{7206A397-07C0-79DA-1EAC-7431732C7800}"/>
              </a:ext>
              <a:ext uri="{C183D7F6-B498-43B3-948B-1728B52AA6E4}">
                <adec:decorative xmlns:adec="http://schemas.microsoft.com/office/drawing/2017/decorative" val="1"/>
              </a:ext>
            </a:extLst>
          </p:cNvPr>
          <p:cNvGrpSpPr/>
          <p:nvPr userDrawn="1"/>
        </p:nvGrpSpPr>
        <p:grpSpPr>
          <a:xfrm>
            <a:off x="7873601" y="5842002"/>
            <a:ext cx="1027598" cy="513799"/>
            <a:chOff x="7874000" y="5842002"/>
            <a:chExt cx="1027598" cy="513799"/>
          </a:xfrm>
        </p:grpSpPr>
        <p:sp>
          <p:nvSpPr>
            <p:cNvPr id="9" name="Rectangle 8">
              <a:extLst>
                <a:ext uri="{FF2B5EF4-FFF2-40B4-BE49-F238E27FC236}">
                  <a16:creationId xmlns:a16="http://schemas.microsoft.com/office/drawing/2014/main" id="{9DC0BEC8-988A-5E40-EB59-43680C7681EC}"/>
                </a:ext>
                <a:ext uri="{C183D7F6-B498-43B3-948B-1728B52AA6E4}">
                  <adec:decorative xmlns:adec="http://schemas.microsoft.com/office/drawing/2017/decorative" val="1"/>
                </a:ext>
              </a:extLst>
            </p:cNvPr>
            <p:cNvSpPr/>
            <p:nvPr userDrawn="1"/>
          </p:nvSpPr>
          <p:spPr>
            <a:xfrm rot="10800000">
              <a:off x="7874000" y="5842002"/>
              <a:ext cx="513799" cy="5137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374ED8E-0CFB-1574-4721-ABB1C6BA8341}"/>
                </a:ext>
                <a:ext uri="{C183D7F6-B498-43B3-948B-1728B52AA6E4}">
                  <adec:decorative xmlns:adec="http://schemas.microsoft.com/office/drawing/2017/decorative" val="1"/>
                </a:ext>
              </a:extLst>
            </p:cNvPr>
            <p:cNvSpPr/>
            <p:nvPr userDrawn="1"/>
          </p:nvSpPr>
          <p:spPr>
            <a:xfrm rot="10800000">
              <a:off x="8387799" y="5842002"/>
              <a:ext cx="513799" cy="5137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1753729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NGLE COLUMN AND 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4826000" cy="481714"/>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harmonious</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0"/>
            <a:ext cx="4826000" cy="254000"/>
          </a:xfrm>
          <a:prstGeom prst="rect">
            <a:avLst/>
          </a:prstGeom>
        </p:spPr>
        <p:txBody>
          <a:bodyPr lIns="0" tIns="0" rIns="0" bIns="0" anchor="t" anchorCtr="0"/>
          <a:lstStyle>
            <a:lvl1pPr marL="0" indent="0">
              <a:buNone/>
              <a:defRPr sz="2000" b="1" i="0">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4826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842000" y="0"/>
            <a:ext cx="5842117" cy="5841623"/>
          </a:xfrm>
          <a:prstGeom prst="rect">
            <a:avLst/>
          </a:prstGeom>
          <a:solidFill>
            <a:schemeClr val="bg1">
              <a:lumMod val="95000"/>
            </a:schemeClr>
          </a:solidFill>
          <a:ln w="508000">
            <a:noFill/>
            <a:miter lim="800000"/>
          </a:ln>
        </p:spPr>
        <p:txBody>
          <a:bodyPr/>
          <a:lstStyle>
            <a:lvl1pPr marL="0" indent="0">
              <a:buNone/>
              <a:defRPr sz="2000">
                <a:latin typeface="Roboto" panose="02000000000000000000" pitchFamily="2" charset="0"/>
                <a:ea typeface="Roboto" panose="02000000000000000000" pitchFamily="2" charset="0"/>
              </a:defRPr>
            </a:lvl1pPr>
          </a:lstStyle>
          <a:p>
            <a:r>
              <a:rPr lang="en-GB"/>
              <a:t>Insert image </a:t>
            </a:r>
          </a:p>
        </p:txBody>
      </p:sp>
      <p:grpSp>
        <p:nvGrpSpPr>
          <p:cNvPr id="12" name="Group 11">
            <a:extLst>
              <a:ext uri="{FF2B5EF4-FFF2-40B4-BE49-F238E27FC236}">
                <a16:creationId xmlns:a16="http://schemas.microsoft.com/office/drawing/2014/main" id="{CF844A44-5FE7-0239-84A0-31EFF576F1B0}"/>
              </a:ext>
              <a:ext uri="{C183D7F6-B498-43B3-948B-1728B52AA6E4}">
                <adec:decorative xmlns:adec="http://schemas.microsoft.com/office/drawing/2017/decorative" val="1"/>
              </a:ext>
            </a:extLst>
          </p:cNvPr>
          <p:cNvGrpSpPr/>
          <p:nvPr userDrawn="1"/>
        </p:nvGrpSpPr>
        <p:grpSpPr>
          <a:xfrm>
            <a:off x="10656402" y="5842002"/>
            <a:ext cx="1027598" cy="513799"/>
            <a:chOff x="7874000" y="5842002"/>
            <a:chExt cx="1027598" cy="513799"/>
          </a:xfrm>
        </p:grpSpPr>
        <p:sp>
          <p:nvSpPr>
            <p:cNvPr id="13" name="Rectangle 12">
              <a:extLst>
                <a:ext uri="{FF2B5EF4-FFF2-40B4-BE49-F238E27FC236}">
                  <a16:creationId xmlns:a16="http://schemas.microsoft.com/office/drawing/2014/main" id="{1815E60C-610C-511E-B364-A902B1ACB297}"/>
                </a:ext>
                <a:ext uri="{C183D7F6-B498-43B3-948B-1728B52AA6E4}">
                  <adec:decorative xmlns:adec="http://schemas.microsoft.com/office/drawing/2017/decorative" val="1"/>
                </a:ext>
              </a:extLst>
            </p:cNvPr>
            <p:cNvSpPr/>
            <p:nvPr userDrawn="1"/>
          </p:nvSpPr>
          <p:spPr>
            <a:xfrm rot="10800000">
              <a:off x="7874000" y="5842002"/>
              <a:ext cx="513799" cy="5137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9769DB1-7FEB-11F1-1FA7-8436D368B6D5}"/>
                </a:ext>
                <a:ext uri="{C183D7F6-B498-43B3-948B-1728B52AA6E4}">
                  <adec:decorative xmlns:adec="http://schemas.microsoft.com/office/drawing/2017/decorative" val="1"/>
                </a:ext>
              </a:extLst>
            </p:cNvPr>
            <p:cNvSpPr/>
            <p:nvPr userDrawn="1"/>
          </p:nvSpPr>
          <p:spPr>
            <a:xfrm rot="10800000">
              <a:off x="8387799" y="5842002"/>
              <a:ext cx="513799" cy="5137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94459314"/>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1176000" cy="481714"/>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harmonious</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08000" y="1524000"/>
            <a:ext cx="11176000" cy="4317624"/>
          </a:xfrm>
          <a:prstGeom prst="rect">
            <a:avLst/>
          </a:prstGeom>
          <a:solidFill>
            <a:schemeClr val="bg1">
              <a:lumMod val="95000"/>
            </a:schemeClr>
          </a:solidFill>
          <a:ln w="508000">
            <a:noFill/>
            <a:miter lim="800000"/>
          </a:ln>
        </p:spPr>
        <p:txBody>
          <a:bodyPr/>
          <a:lstStyle>
            <a:lvl1pPr marL="0" indent="0">
              <a:buNone/>
              <a:defRPr sz="2000">
                <a:latin typeface="Roboto" panose="02000000000000000000" pitchFamily="2" charset="0"/>
                <a:ea typeface="Roboto" panose="02000000000000000000" pitchFamily="2" charset="0"/>
              </a:defRPr>
            </a:lvl1pPr>
          </a:lstStyle>
          <a:p>
            <a:r>
              <a:rPr lang="en-GB"/>
              <a:t>Insert image</a:t>
            </a:r>
          </a:p>
        </p:txBody>
      </p:sp>
      <p:grpSp>
        <p:nvGrpSpPr>
          <p:cNvPr id="9" name="Group 8">
            <a:extLst>
              <a:ext uri="{FF2B5EF4-FFF2-40B4-BE49-F238E27FC236}">
                <a16:creationId xmlns:a16="http://schemas.microsoft.com/office/drawing/2014/main" id="{B2A17CCD-E12B-1E7D-9D2F-454619DC672A}"/>
              </a:ext>
              <a:ext uri="{C183D7F6-B498-43B3-948B-1728B52AA6E4}">
                <adec:decorative xmlns:adec="http://schemas.microsoft.com/office/drawing/2017/decorative" val="1"/>
              </a:ext>
            </a:extLst>
          </p:cNvPr>
          <p:cNvGrpSpPr/>
          <p:nvPr userDrawn="1"/>
        </p:nvGrpSpPr>
        <p:grpSpPr>
          <a:xfrm>
            <a:off x="508000" y="5842002"/>
            <a:ext cx="1027598" cy="513799"/>
            <a:chOff x="7874000" y="5842002"/>
            <a:chExt cx="1027598" cy="513799"/>
          </a:xfrm>
        </p:grpSpPr>
        <p:sp>
          <p:nvSpPr>
            <p:cNvPr id="10" name="Rectangle 9">
              <a:extLst>
                <a:ext uri="{FF2B5EF4-FFF2-40B4-BE49-F238E27FC236}">
                  <a16:creationId xmlns:a16="http://schemas.microsoft.com/office/drawing/2014/main" id="{126B4E50-BAC5-D779-0DC6-1F635C518369}"/>
                </a:ext>
                <a:ext uri="{C183D7F6-B498-43B3-948B-1728B52AA6E4}">
                  <adec:decorative xmlns:adec="http://schemas.microsoft.com/office/drawing/2017/decorative" val="1"/>
                </a:ext>
              </a:extLst>
            </p:cNvPr>
            <p:cNvSpPr/>
            <p:nvPr userDrawn="1"/>
          </p:nvSpPr>
          <p:spPr>
            <a:xfrm rot="10800000">
              <a:off x="7874000" y="5842002"/>
              <a:ext cx="513799" cy="5137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0DCEE30-ABD2-3CA7-ACCB-E134FB29C307}"/>
                </a:ext>
                <a:ext uri="{C183D7F6-B498-43B3-948B-1728B52AA6E4}">
                  <adec:decorative xmlns:adec="http://schemas.microsoft.com/office/drawing/2017/decorative" val="1"/>
                </a:ext>
              </a:extLst>
            </p:cNvPr>
            <p:cNvSpPr/>
            <p:nvPr userDrawn="1"/>
          </p:nvSpPr>
          <p:spPr>
            <a:xfrm rot="10800000">
              <a:off x="8387799" y="5842002"/>
              <a:ext cx="513799" cy="5137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31289960"/>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EY TAKEAWAY LIGH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15620" y="515620"/>
            <a:ext cx="11168380" cy="500380"/>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Key takeaway header</a:t>
            </a:r>
            <a:endParaRPr lang="en-GB"/>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8000" y="2032000"/>
            <a:ext cx="3556000" cy="3556000"/>
          </a:xfrm>
          <a:prstGeom prst="rect">
            <a:avLst/>
          </a:prstGeom>
          <a:solidFill>
            <a:schemeClr val="accent6"/>
          </a:solidFill>
        </p:spPr>
        <p:txBody>
          <a:bodyPr lIns="251999" tIns="251999" rIns="251999" bIns="251999" anchor="t"/>
          <a:lstStyle>
            <a:lvl1pPr marL="0" indent="0">
              <a:buNone/>
              <a:defRPr sz="2000">
                <a:solidFill>
                  <a:schemeClr val="bg1"/>
                </a:solidFill>
                <a:latin typeface="+mn-lt"/>
                <a:ea typeface="Roboto Mono Light" panose="00000009000000000000" pitchFamily="49" charset="0"/>
              </a:defRPr>
            </a:lvl1pPr>
          </a:lstStyle>
          <a:p>
            <a:pPr lvl="0"/>
            <a:r>
              <a:rPr lang="en-US"/>
              <a:t>Key takeaway 1</a:t>
            </a:r>
            <a:endParaRPr lang="en-GB"/>
          </a:p>
        </p:txBody>
      </p:sp>
      <p:sp>
        <p:nvSpPr>
          <p:cNvPr id="3" name="Text Placeholder 5">
            <a:extLst>
              <a:ext uri="{FF2B5EF4-FFF2-40B4-BE49-F238E27FC236}">
                <a16:creationId xmlns:a16="http://schemas.microsoft.com/office/drawing/2014/main" id="{3004C7B0-9E97-25AB-2B1F-7B915497ED5E}"/>
              </a:ext>
            </a:extLst>
          </p:cNvPr>
          <p:cNvSpPr>
            <a:spLocks noGrp="1"/>
          </p:cNvSpPr>
          <p:nvPr>
            <p:ph type="body" sz="quarter" idx="11" hasCustomPrompt="1"/>
          </p:nvPr>
        </p:nvSpPr>
        <p:spPr>
          <a:xfrm>
            <a:off x="4318000" y="2032000"/>
            <a:ext cx="3556000" cy="3556000"/>
          </a:xfrm>
          <a:prstGeom prst="rect">
            <a:avLst/>
          </a:prstGeom>
          <a:solidFill>
            <a:schemeClr val="accent6"/>
          </a:solidFill>
        </p:spPr>
        <p:txBody>
          <a:bodyPr lIns="251999" tIns="251999" rIns="251999" bIns="251999" anchor="t"/>
          <a:lstStyle>
            <a:lvl1pPr marL="0" indent="0">
              <a:buNone/>
              <a:defRPr sz="2000">
                <a:solidFill>
                  <a:schemeClr val="bg1"/>
                </a:solidFill>
                <a:latin typeface="+mn-lt"/>
                <a:ea typeface="Roboto Mono Light" panose="00000009000000000000" pitchFamily="49" charset="0"/>
              </a:defRPr>
            </a:lvl1pPr>
          </a:lstStyle>
          <a:p>
            <a:pPr lvl="0"/>
            <a:r>
              <a:rPr lang="en-US"/>
              <a:t>Key takeaway 2</a:t>
            </a:r>
            <a:endParaRPr lang="en-GB"/>
          </a:p>
        </p:txBody>
      </p:sp>
      <p:sp>
        <p:nvSpPr>
          <p:cNvPr id="10" name="Text Placeholder 5">
            <a:extLst>
              <a:ext uri="{FF2B5EF4-FFF2-40B4-BE49-F238E27FC236}">
                <a16:creationId xmlns:a16="http://schemas.microsoft.com/office/drawing/2014/main" id="{90515AC3-56C7-21BC-E4C2-0B83736CDD4C}"/>
              </a:ext>
            </a:extLst>
          </p:cNvPr>
          <p:cNvSpPr>
            <a:spLocks noGrp="1"/>
          </p:cNvSpPr>
          <p:nvPr>
            <p:ph type="body" sz="quarter" idx="12" hasCustomPrompt="1"/>
          </p:nvPr>
        </p:nvSpPr>
        <p:spPr>
          <a:xfrm>
            <a:off x="8128000" y="2032000"/>
            <a:ext cx="3556000" cy="3556000"/>
          </a:xfrm>
          <a:prstGeom prst="rect">
            <a:avLst/>
          </a:prstGeom>
          <a:solidFill>
            <a:schemeClr val="accent6"/>
          </a:solidFill>
        </p:spPr>
        <p:txBody>
          <a:bodyPr lIns="251999" tIns="251999" rIns="251999" bIns="251999" anchor="t"/>
          <a:lstStyle>
            <a:lvl1pPr marL="0" indent="0">
              <a:buNone/>
              <a:defRPr sz="2000">
                <a:solidFill>
                  <a:schemeClr val="bg1"/>
                </a:solidFill>
                <a:latin typeface="+mn-lt"/>
                <a:ea typeface="Roboto Mono Light" panose="00000009000000000000" pitchFamily="49" charset="0"/>
              </a:defRPr>
            </a:lvl1pPr>
          </a:lstStyle>
          <a:p>
            <a:pPr lvl="0"/>
            <a:r>
              <a:rPr lang="en-US"/>
              <a:t>Key takeaway 3</a:t>
            </a:r>
            <a:endParaRPr lang="en-GB"/>
          </a:p>
        </p:txBody>
      </p:sp>
      <p:sp>
        <p:nvSpPr>
          <p:cNvPr id="4" name="Footer Placeholder 4">
            <a:extLst>
              <a:ext uri="{FF2B5EF4-FFF2-40B4-BE49-F238E27FC236}">
                <a16:creationId xmlns:a16="http://schemas.microsoft.com/office/drawing/2014/main" id="{FD4FE870-67DB-4B70-C5F0-FE16FE29329E}"/>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harmonious</a:t>
            </a:r>
          </a:p>
        </p:txBody>
      </p:sp>
      <p:sp>
        <p:nvSpPr>
          <p:cNvPr id="7" name="Slide Number Placeholder 5">
            <a:extLst>
              <a:ext uri="{FF2B5EF4-FFF2-40B4-BE49-F238E27FC236}">
                <a16:creationId xmlns:a16="http://schemas.microsoft.com/office/drawing/2014/main" id="{E439BDCB-9914-3E26-FD33-90EC58980248}"/>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1140856"/>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SOURCES">
    <p:bg>
      <p:bgPr>
        <a:solidFill>
          <a:schemeClr val="bg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2E1DB7B-E739-0333-3CA8-8A9FD9496246}"/>
              </a:ext>
            </a:extLst>
          </p:cNvPr>
          <p:cNvSpPr>
            <a:spLocks noGrp="1"/>
          </p:cNvSpPr>
          <p:nvPr>
            <p:ph type="pic" sz="quarter" idx="10" hasCustomPrompt="1"/>
          </p:nvPr>
        </p:nvSpPr>
        <p:spPr>
          <a:xfrm>
            <a:off x="508000" y="2032000"/>
            <a:ext cx="2032000" cy="2032000"/>
          </a:xfrm>
          <a:prstGeom prst="rect">
            <a:avLst/>
          </a:prstGeom>
        </p:spPr>
        <p:txBody>
          <a:bodyPr/>
          <a:lstStyle>
            <a:lvl1pPr marL="0" indent="0" algn="ctr">
              <a:buNone/>
              <a:defRPr sz="2000"/>
            </a:lvl1pPr>
          </a:lstStyle>
          <a:p>
            <a:r>
              <a:rPr lang="en-GB"/>
              <a:t>Click to insert QR code</a:t>
            </a:r>
          </a:p>
        </p:txBody>
      </p:sp>
      <p:sp>
        <p:nvSpPr>
          <p:cNvPr id="5" name="Picture Placeholder 3">
            <a:extLst>
              <a:ext uri="{FF2B5EF4-FFF2-40B4-BE49-F238E27FC236}">
                <a16:creationId xmlns:a16="http://schemas.microsoft.com/office/drawing/2014/main" id="{785A4F85-67CD-2B4E-643B-5741F4BA92FA}"/>
              </a:ext>
            </a:extLst>
          </p:cNvPr>
          <p:cNvSpPr>
            <a:spLocks noGrp="1"/>
          </p:cNvSpPr>
          <p:nvPr>
            <p:ph type="pic" sz="quarter" idx="11" hasCustomPrompt="1"/>
          </p:nvPr>
        </p:nvSpPr>
        <p:spPr>
          <a:xfrm>
            <a:off x="3556000" y="2032000"/>
            <a:ext cx="2032000" cy="2032000"/>
          </a:xfrm>
          <a:prstGeom prst="rect">
            <a:avLst/>
          </a:prstGeom>
        </p:spPr>
        <p:txBody>
          <a:bodyPr/>
          <a:lstStyle>
            <a:lvl1pPr marL="0" indent="0" algn="ctr">
              <a:buNone/>
              <a:defRPr sz="2000"/>
            </a:lvl1pPr>
          </a:lstStyle>
          <a:p>
            <a:r>
              <a:rPr lang="en-GB"/>
              <a:t>Click to insert QR code</a:t>
            </a:r>
          </a:p>
        </p:txBody>
      </p:sp>
      <p:sp>
        <p:nvSpPr>
          <p:cNvPr id="6" name="Picture Placeholder 3">
            <a:extLst>
              <a:ext uri="{FF2B5EF4-FFF2-40B4-BE49-F238E27FC236}">
                <a16:creationId xmlns:a16="http://schemas.microsoft.com/office/drawing/2014/main" id="{43C7DE5F-690C-BCFA-3C24-ECAADB58B92C}"/>
              </a:ext>
            </a:extLst>
          </p:cNvPr>
          <p:cNvSpPr>
            <a:spLocks noGrp="1"/>
          </p:cNvSpPr>
          <p:nvPr>
            <p:ph type="pic" sz="quarter" idx="12" hasCustomPrompt="1"/>
          </p:nvPr>
        </p:nvSpPr>
        <p:spPr>
          <a:xfrm>
            <a:off x="6604000" y="2032000"/>
            <a:ext cx="2032000" cy="2032000"/>
          </a:xfrm>
          <a:prstGeom prst="rect">
            <a:avLst/>
          </a:prstGeom>
        </p:spPr>
        <p:txBody>
          <a:bodyPr/>
          <a:lstStyle>
            <a:lvl1pPr marL="0" indent="0" algn="ctr">
              <a:buNone/>
              <a:defRPr sz="2000"/>
            </a:lvl1pPr>
          </a:lstStyle>
          <a:p>
            <a:r>
              <a:rPr lang="en-GB"/>
              <a:t>Click to insert QR code</a:t>
            </a:r>
          </a:p>
        </p:txBody>
      </p:sp>
      <p:sp>
        <p:nvSpPr>
          <p:cNvPr id="7" name="Picture Placeholder 3">
            <a:extLst>
              <a:ext uri="{FF2B5EF4-FFF2-40B4-BE49-F238E27FC236}">
                <a16:creationId xmlns:a16="http://schemas.microsoft.com/office/drawing/2014/main" id="{BF4BF040-C19C-30DF-904A-EF89016994AF}"/>
              </a:ext>
            </a:extLst>
          </p:cNvPr>
          <p:cNvSpPr>
            <a:spLocks noGrp="1"/>
          </p:cNvSpPr>
          <p:nvPr>
            <p:ph type="pic" sz="quarter" idx="13" hasCustomPrompt="1"/>
          </p:nvPr>
        </p:nvSpPr>
        <p:spPr>
          <a:xfrm>
            <a:off x="9652000" y="2032000"/>
            <a:ext cx="2032000" cy="2032000"/>
          </a:xfrm>
          <a:prstGeom prst="rect">
            <a:avLst/>
          </a:prstGeom>
        </p:spPr>
        <p:txBody>
          <a:bodyPr/>
          <a:lstStyle>
            <a:lvl1pPr marL="0" indent="0" algn="ctr">
              <a:buNone/>
              <a:defRPr sz="2000"/>
            </a:lvl1pPr>
          </a:lstStyle>
          <a:p>
            <a:r>
              <a:rPr lang="en-GB"/>
              <a:t>Click to insert QR code</a:t>
            </a:r>
          </a:p>
        </p:txBody>
      </p:sp>
      <p:sp>
        <p:nvSpPr>
          <p:cNvPr id="13" name="Footer Placeholder 4">
            <a:extLst>
              <a:ext uri="{FF2B5EF4-FFF2-40B4-BE49-F238E27FC236}">
                <a16:creationId xmlns:a16="http://schemas.microsoft.com/office/drawing/2014/main" id="{80CC40B0-E3D2-96D1-4E50-921025E3EF07}"/>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harmonious</a:t>
            </a:r>
          </a:p>
        </p:txBody>
      </p:sp>
      <p:sp>
        <p:nvSpPr>
          <p:cNvPr id="14" name="Slide Number Placeholder 5">
            <a:extLst>
              <a:ext uri="{FF2B5EF4-FFF2-40B4-BE49-F238E27FC236}">
                <a16:creationId xmlns:a16="http://schemas.microsoft.com/office/drawing/2014/main" id="{65BAB850-14F0-F3A3-FD29-0551A1A7C0CC}"/>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
        <p:nvSpPr>
          <p:cNvPr id="2" name="Title 1">
            <a:extLst>
              <a:ext uri="{FF2B5EF4-FFF2-40B4-BE49-F238E27FC236}">
                <a16:creationId xmlns:a16="http://schemas.microsoft.com/office/drawing/2014/main" id="{BFB4554C-634B-F2F7-36F0-B3978AD62630}"/>
              </a:ext>
            </a:extLst>
          </p:cNvPr>
          <p:cNvSpPr>
            <a:spLocks noGrp="1"/>
          </p:cNvSpPr>
          <p:nvPr>
            <p:ph type="title" hasCustomPrompt="1"/>
          </p:nvPr>
        </p:nvSpPr>
        <p:spPr>
          <a:xfrm>
            <a:off x="515620" y="515620"/>
            <a:ext cx="11168380" cy="500380"/>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Resources header</a:t>
            </a:r>
            <a:endParaRPr lang="en-GB"/>
          </a:p>
        </p:txBody>
      </p:sp>
    </p:spTree>
    <p:extLst>
      <p:ext uri="{BB962C8B-B14F-4D97-AF65-F5344CB8AC3E}">
        <p14:creationId xmlns:p14="http://schemas.microsoft.com/office/powerpoint/2010/main" val="1700671169"/>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harmonious</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10160001" cy="255600"/>
          </a:xfrm>
          <a:prstGeom prst="rect">
            <a:avLst/>
          </a:prstGeom>
        </p:spPr>
        <p:txBody>
          <a:bodyPr lIns="0" tIns="0" rIns="0" bIns="0" anchor="t" anchorCtr="0"/>
          <a:lstStyle>
            <a:lvl1pPr marL="0" indent="0">
              <a:buNone/>
              <a:defRPr sz="2000" b="1" i="0">
                <a:solidFill>
                  <a:schemeClr val="bg1"/>
                </a:solidFill>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10160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Rectangle 18">
            <a:extLst>
              <a:ext uri="{FF2B5EF4-FFF2-40B4-BE49-F238E27FC236}">
                <a16:creationId xmlns:a16="http://schemas.microsoft.com/office/drawing/2014/main" id="{1D8CD746-C48A-5BC4-4D22-D89A4B0DC260}"/>
              </a:ext>
              <a:ext uri="{C183D7F6-B498-43B3-948B-1728B52AA6E4}">
                <adec:decorative xmlns:adec="http://schemas.microsoft.com/office/drawing/2017/decorative" val="1"/>
              </a:ext>
            </a:extLst>
          </p:cNvPr>
          <p:cNvSpPr/>
          <p:nvPr userDrawn="1"/>
        </p:nvSpPr>
        <p:spPr>
          <a:xfrm rot="10800000">
            <a:off x="11681100" y="513799"/>
            <a:ext cx="513799" cy="513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F8CE06A-B33E-478E-46E8-02A785FB9036}"/>
              </a:ext>
              <a:ext uri="{C183D7F6-B498-43B3-948B-1728B52AA6E4}">
                <adec:decorative xmlns:adec="http://schemas.microsoft.com/office/drawing/2017/decorative" val="1"/>
              </a:ext>
            </a:extLst>
          </p:cNvPr>
          <p:cNvSpPr/>
          <p:nvPr userDrawn="1"/>
        </p:nvSpPr>
        <p:spPr>
          <a:xfrm rot="10800000">
            <a:off x="11681100" y="0"/>
            <a:ext cx="513799" cy="5137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9122670"/>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harmonious</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5334001" cy="255600"/>
          </a:xfrm>
          <a:prstGeom prst="rect">
            <a:avLst/>
          </a:prstGeom>
        </p:spPr>
        <p:txBody>
          <a:bodyPr lIns="0" tIns="0" rIns="0" bIns="0" anchor="t" anchorCtr="0"/>
          <a:lstStyle>
            <a:lvl1pPr marL="0" indent="0">
              <a:buNone/>
              <a:defRPr sz="2000" b="1" i="0">
                <a:solidFill>
                  <a:schemeClr val="bg1"/>
                </a:solidFill>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5334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D9801A46-6D95-A0FE-8F77-657D623F62C7}"/>
              </a:ext>
            </a:extLst>
          </p:cNvPr>
          <p:cNvSpPr>
            <a:spLocks noGrp="1"/>
          </p:cNvSpPr>
          <p:nvPr userDrawn="1">
            <p:ph idx="14" hasCustomPrompt="1"/>
          </p:nvPr>
        </p:nvSpPr>
        <p:spPr>
          <a:xfrm>
            <a:off x="6352903" y="2031999"/>
            <a:ext cx="5334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2">
            <a:extLst>
              <a:ext uri="{FF2B5EF4-FFF2-40B4-BE49-F238E27FC236}">
                <a16:creationId xmlns:a16="http://schemas.microsoft.com/office/drawing/2014/main" id="{4B74589B-7F48-0071-2B7C-6D1D00946EB7}"/>
              </a:ext>
            </a:extLst>
          </p:cNvPr>
          <p:cNvSpPr>
            <a:spLocks noGrp="1"/>
          </p:cNvSpPr>
          <p:nvPr userDrawn="1">
            <p:ph type="body" idx="15" hasCustomPrompt="1"/>
          </p:nvPr>
        </p:nvSpPr>
        <p:spPr>
          <a:xfrm>
            <a:off x="6352903" y="1524000"/>
            <a:ext cx="5334001" cy="255600"/>
          </a:xfrm>
          <a:prstGeom prst="rect">
            <a:avLst/>
          </a:prstGeom>
        </p:spPr>
        <p:txBody>
          <a:bodyPr lIns="0" tIns="0" rIns="0" bIns="0" anchor="t" anchorCtr="0"/>
          <a:lstStyle>
            <a:lvl1pPr marL="0" indent="0">
              <a:buNone/>
              <a:defRPr sz="2000" b="1" i="0">
                <a:solidFill>
                  <a:schemeClr val="bg1"/>
                </a:solidFill>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19" name="Rectangle 18">
            <a:extLst>
              <a:ext uri="{FF2B5EF4-FFF2-40B4-BE49-F238E27FC236}">
                <a16:creationId xmlns:a16="http://schemas.microsoft.com/office/drawing/2014/main" id="{9DCBE2B6-90DD-B5B5-2E8F-71BFCE897546}"/>
              </a:ext>
              <a:ext uri="{C183D7F6-B498-43B3-948B-1728B52AA6E4}">
                <adec:decorative xmlns:adec="http://schemas.microsoft.com/office/drawing/2017/decorative" val="1"/>
              </a:ext>
            </a:extLst>
          </p:cNvPr>
          <p:cNvSpPr/>
          <p:nvPr userDrawn="1"/>
        </p:nvSpPr>
        <p:spPr>
          <a:xfrm rot="10800000">
            <a:off x="11681100" y="513799"/>
            <a:ext cx="513799" cy="513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CA55359-F50B-DAC2-AD3E-8939C8AFA664}"/>
              </a:ext>
              <a:ext uri="{C183D7F6-B498-43B3-948B-1728B52AA6E4}">
                <adec:decorative xmlns:adec="http://schemas.microsoft.com/office/drawing/2017/decorative" val="1"/>
              </a:ext>
            </a:extLst>
          </p:cNvPr>
          <p:cNvSpPr/>
          <p:nvPr userDrawn="1"/>
        </p:nvSpPr>
        <p:spPr>
          <a:xfrm rot="10800000">
            <a:off x="11681100" y="0"/>
            <a:ext cx="513799" cy="5137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3739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PACT SLIDE DARK">
    <p:bg>
      <p:bgPr>
        <a:solidFill>
          <a:schemeClr val="tx2"/>
        </a:solidFill>
        <a:effectLst/>
      </p:bgPr>
    </p:bg>
    <p:spTree>
      <p:nvGrpSpPr>
        <p:cNvPr id="1" name=""/>
        <p:cNvGrpSpPr/>
        <p:nvPr/>
      </p:nvGrpSpPr>
      <p:grpSpPr>
        <a:xfrm>
          <a:off x="0" y="0"/>
          <a:ext cx="0" cy="0"/>
          <a:chOff x="0" y="0"/>
          <a:chExt cx="0" cy="0"/>
        </a:xfrm>
      </p:grpSpPr>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a:t>Jisc presentation template: bold</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
        <p:nvSpPr>
          <p:cNvPr id="9" name="Title 1">
            <a:extLst>
              <a:ext uri="{FF2B5EF4-FFF2-40B4-BE49-F238E27FC236}">
                <a16:creationId xmlns:a16="http://schemas.microsoft.com/office/drawing/2014/main" id="{D2DDB7CB-80AF-62A1-0DAE-6A429FFDDE76}"/>
              </a:ext>
            </a:extLst>
          </p:cNvPr>
          <p:cNvSpPr>
            <a:spLocks noGrp="1"/>
          </p:cNvSpPr>
          <p:nvPr>
            <p:ph type="title" hasCustomPrompt="1"/>
          </p:nvPr>
        </p:nvSpPr>
        <p:spPr>
          <a:xfrm>
            <a:off x="964984" y="322729"/>
            <a:ext cx="9195017" cy="5519271"/>
          </a:xfrm>
          <a:prstGeom prst="rect">
            <a:avLst/>
          </a:prstGeom>
        </p:spPr>
        <p:txBody>
          <a:bodyPr lIns="0" tIns="0" rIns="0" bIns="0"/>
          <a:lstStyle>
            <a:lvl1pPr algn="l">
              <a:lnSpc>
                <a:spcPct val="100000"/>
              </a:lnSpc>
              <a:defRPr sz="7200" b="0" i="0">
                <a:solidFill>
                  <a:schemeClr val="bg1"/>
                </a:solidFill>
                <a:latin typeface="Roboto Light" panose="02000000000000000000" pitchFamily="2" charset="0"/>
                <a:ea typeface="Roboto Light" panose="02000000000000000000" pitchFamily="2" charset="0"/>
              </a:defRPr>
            </a:lvl1pPr>
          </a:lstStyle>
          <a:p>
            <a:r>
              <a:rPr lang="en-US"/>
              <a:t>Impact text</a:t>
            </a:r>
            <a:endParaRPr lang="en-GB"/>
          </a:p>
        </p:txBody>
      </p:sp>
      <p:sp>
        <p:nvSpPr>
          <p:cNvPr id="10" name="Rectangle 9">
            <a:extLst>
              <a:ext uri="{FF2B5EF4-FFF2-40B4-BE49-F238E27FC236}">
                <a16:creationId xmlns:a16="http://schemas.microsoft.com/office/drawing/2014/main" id="{B1AB662C-416A-86C3-0863-2E3D522D5A3A}"/>
              </a:ext>
              <a:ext uri="{C183D7F6-B498-43B3-948B-1728B52AA6E4}">
                <adec:decorative xmlns:adec="http://schemas.microsoft.com/office/drawing/2017/decorative" val="1"/>
              </a:ext>
            </a:extLst>
          </p:cNvPr>
          <p:cNvSpPr/>
          <p:nvPr userDrawn="1"/>
        </p:nvSpPr>
        <p:spPr>
          <a:xfrm rot="16200000">
            <a:off x="1" y="4826000"/>
            <a:ext cx="508000" cy="50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DD306D4-2F10-96C5-42E5-796C652199E7}"/>
              </a:ext>
              <a:ext uri="{C183D7F6-B498-43B3-948B-1728B52AA6E4}">
                <adec:decorative xmlns:adec="http://schemas.microsoft.com/office/drawing/2017/decorative" val="1"/>
              </a:ext>
            </a:extLst>
          </p:cNvPr>
          <p:cNvSpPr/>
          <p:nvPr userDrawn="1"/>
        </p:nvSpPr>
        <p:spPr>
          <a:xfrm rot="16200000">
            <a:off x="1" y="5334000"/>
            <a:ext cx="508000" cy="5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4A6EBFF-6446-9696-3E70-33D93B70A54D}"/>
              </a:ext>
              <a:ext uri="{C183D7F6-B498-43B3-948B-1728B52AA6E4}">
                <adec:decorative xmlns:adec="http://schemas.microsoft.com/office/drawing/2017/decorative" val="1"/>
              </a:ext>
            </a:extLst>
          </p:cNvPr>
          <p:cNvSpPr/>
          <p:nvPr userDrawn="1"/>
        </p:nvSpPr>
        <p:spPr>
          <a:xfrm>
            <a:off x="10668000" y="4318001"/>
            <a:ext cx="1524000" cy="152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9332455"/>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NGLE COLUMN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414000" cy="481714"/>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harmonious</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2"/>
            <a:ext cx="6858000" cy="253997"/>
          </a:xfrm>
          <a:prstGeom prst="rect">
            <a:avLst/>
          </a:prstGeom>
        </p:spPr>
        <p:txBody>
          <a:bodyPr lIns="0" tIns="0" rIns="0" bIns="0" anchor="t" anchorCtr="0"/>
          <a:lstStyle>
            <a:lvl1pPr marL="0" indent="0">
              <a:buNone/>
              <a:defRPr sz="2000" b="1" i="0">
                <a:solidFill>
                  <a:schemeClr val="bg1"/>
                </a:solidFill>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6858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7873601" y="2031955"/>
            <a:ext cx="3810399" cy="3810046"/>
          </a:xfrm>
          <a:prstGeom prst="rect">
            <a:avLst/>
          </a:prstGeom>
          <a:solidFill>
            <a:schemeClr val="bg1">
              <a:lumMod val="95000"/>
            </a:schemeClr>
          </a:solidFill>
          <a:ln w="508000">
            <a:noFill/>
            <a:miter lim="800000"/>
          </a:ln>
        </p:spPr>
        <p:txBody>
          <a:bodyPr/>
          <a:lstStyle>
            <a:lvl1pPr marL="0" indent="0">
              <a:buNone/>
              <a:defRPr sz="2000">
                <a:latin typeface="Roboto" panose="02000000000000000000" pitchFamily="2" charset="0"/>
                <a:ea typeface="Roboto" panose="02000000000000000000" pitchFamily="2" charset="0"/>
              </a:defRPr>
            </a:lvl1pPr>
          </a:lstStyle>
          <a:p>
            <a:r>
              <a:rPr lang="en-GB"/>
              <a:t>Insert image </a:t>
            </a:r>
            <a:br>
              <a:rPr lang="en-GB"/>
            </a:br>
            <a:endParaRPr lang="en-GB"/>
          </a:p>
        </p:txBody>
      </p:sp>
      <p:grpSp>
        <p:nvGrpSpPr>
          <p:cNvPr id="11" name="Group 10">
            <a:extLst>
              <a:ext uri="{FF2B5EF4-FFF2-40B4-BE49-F238E27FC236}">
                <a16:creationId xmlns:a16="http://schemas.microsoft.com/office/drawing/2014/main" id="{ABFB3666-685F-7457-C673-4F18B7AD261A}"/>
              </a:ext>
              <a:ext uri="{C183D7F6-B498-43B3-948B-1728B52AA6E4}">
                <adec:decorative xmlns:adec="http://schemas.microsoft.com/office/drawing/2017/decorative" val="1"/>
              </a:ext>
            </a:extLst>
          </p:cNvPr>
          <p:cNvGrpSpPr/>
          <p:nvPr userDrawn="1"/>
        </p:nvGrpSpPr>
        <p:grpSpPr>
          <a:xfrm>
            <a:off x="7873601" y="5842002"/>
            <a:ext cx="1027598" cy="513799"/>
            <a:chOff x="7874000" y="5842002"/>
            <a:chExt cx="1027598" cy="513799"/>
          </a:xfrm>
        </p:grpSpPr>
        <p:sp>
          <p:nvSpPr>
            <p:cNvPr id="9" name="Rectangle 8">
              <a:extLst>
                <a:ext uri="{FF2B5EF4-FFF2-40B4-BE49-F238E27FC236}">
                  <a16:creationId xmlns:a16="http://schemas.microsoft.com/office/drawing/2014/main" id="{665D7060-2057-8FC4-53FD-500666C25774}"/>
                </a:ext>
                <a:ext uri="{C183D7F6-B498-43B3-948B-1728B52AA6E4}">
                  <adec:decorative xmlns:adec="http://schemas.microsoft.com/office/drawing/2017/decorative" val="1"/>
                </a:ext>
              </a:extLst>
            </p:cNvPr>
            <p:cNvSpPr/>
            <p:nvPr userDrawn="1"/>
          </p:nvSpPr>
          <p:spPr>
            <a:xfrm rot="10800000">
              <a:off x="7874000" y="5842002"/>
              <a:ext cx="513799" cy="513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C22738A-7AE5-3F64-F832-F72998AFDE4C}"/>
                </a:ext>
                <a:ext uri="{C183D7F6-B498-43B3-948B-1728B52AA6E4}">
                  <adec:decorative xmlns:adec="http://schemas.microsoft.com/office/drawing/2017/decorative" val="1"/>
                </a:ext>
              </a:extLst>
            </p:cNvPr>
            <p:cNvSpPr/>
            <p:nvPr userDrawn="1"/>
          </p:nvSpPr>
          <p:spPr>
            <a:xfrm rot="10800000">
              <a:off x="8387799" y="5842002"/>
              <a:ext cx="513799" cy="5137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6753027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INGLE COLUMN AND 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4826000" cy="481714"/>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harmonious</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0"/>
            <a:ext cx="4826000" cy="254000"/>
          </a:xfrm>
          <a:prstGeom prst="rect">
            <a:avLst/>
          </a:prstGeom>
        </p:spPr>
        <p:txBody>
          <a:bodyPr lIns="0" tIns="0" rIns="0" bIns="0" anchor="t" anchorCtr="0"/>
          <a:lstStyle>
            <a:lvl1pPr marL="0" indent="0">
              <a:buNone/>
              <a:defRPr sz="2000" b="1" i="0">
                <a:solidFill>
                  <a:schemeClr val="bg1"/>
                </a:solidFill>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4826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842000" y="0"/>
            <a:ext cx="5842117" cy="5841623"/>
          </a:xfrm>
          <a:prstGeom prst="rect">
            <a:avLst/>
          </a:prstGeom>
          <a:solidFill>
            <a:schemeClr val="bg1">
              <a:lumMod val="95000"/>
            </a:schemeClr>
          </a:solidFill>
          <a:ln w="508000">
            <a:noFill/>
            <a:miter lim="800000"/>
          </a:ln>
        </p:spPr>
        <p:txBody>
          <a:bodyPr/>
          <a:lstStyle>
            <a:lvl1pPr marL="0" indent="0">
              <a:buNone/>
              <a:defRPr sz="2000">
                <a:latin typeface="Roboto" panose="02000000000000000000" pitchFamily="2" charset="0"/>
                <a:ea typeface="Roboto" panose="02000000000000000000" pitchFamily="2" charset="0"/>
              </a:defRPr>
            </a:lvl1pPr>
          </a:lstStyle>
          <a:p>
            <a:r>
              <a:rPr lang="en-GB"/>
              <a:t>Insert image </a:t>
            </a:r>
          </a:p>
        </p:txBody>
      </p:sp>
      <p:grpSp>
        <p:nvGrpSpPr>
          <p:cNvPr id="14" name="Group 13">
            <a:extLst>
              <a:ext uri="{FF2B5EF4-FFF2-40B4-BE49-F238E27FC236}">
                <a16:creationId xmlns:a16="http://schemas.microsoft.com/office/drawing/2014/main" id="{1CE19C38-7714-B662-0CE9-4FA04BC9B4A3}"/>
              </a:ext>
              <a:ext uri="{C183D7F6-B498-43B3-948B-1728B52AA6E4}">
                <adec:decorative xmlns:adec="http://schemas.microsoft.com/office/drawing/2017/decorative" val="1"/>
              </a:ext>
            </a:extLst>
          </p:cNvPr>
          <p:cNvGrpSpPr/>
          <p:nvPr userDrawn="1"/>
        </p:nvGrpSpPr>
        <p:grpSpPr>
          <a:xfrm>
            <a:off x="10656402" y="5839100"/>
            <a:ext cx="1027598" cy="513799"/>
            <a:chOff x="7874000" y="5842002"/>
            <a:chExt cx="1027598" cy="513799"/>
          </a:xfrm>
        </p:grpSpPr>
        <p:sp>
          <p:nvSpPr>
            <p:cNvPr id="15" name="Rectangle 14">
              <a:extLst>
                <a:ext uri="{FF2B5EF4-FFF2-40B4-BE49-F238E27FC236}">
                  <a16:creationId xmlns:a16="http://schemas.microsoft.com/office/drawing/2014/main" id="{F3079F51-AFB7-F5F7-99D9-42906DACB987}"/>
                </a:ext>
                <a:ext uri="{C183D7F6-B498-43B3-948B-1728B52AA6E4}">
                  <adec:decorative xmlns:adec="http://schemas.microsoft.com/office/drawing/2017/decorative" val="1"/>
                </a:ext>
              </a:extLst>
            </p:cNvPr>
            <p:cNvSpPr/>
            <p:nvPr userDrawn="1"/>
          </p:nvSpPr>
          <p:spPr>
            <a:xfrm rot="10800000">
              <a:off x="7874000" y="5842002"/>
              <a:ext cx="513799" cy="513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99F0E22-6A35-65FF-742A-D0EBA104FD26}"/>
                </a:ext>
                <a:ext uri="{C183D7F6-B498-43B3-948B-1728B52AA6E4}">
                  <adec:decorative xmlns:adec="http://schemas.microsoft.com/office/drawing/2017/decorative" val="1"/>
                </a:ext>
              </a:extLst>
            </p:cNvPr>
            <p:cNvSpPr/>
            <p:nvPr userDrawn="1"/>
          </p:nvSpPr>
          <p:spPr>
            <a:xfrm rot="10800000">
              <a:off x="8387799" y="5842002"/>
              <a:ext cx="513799" cy="5137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53404522"/>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1176000" cy="481714"/>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harmonious</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02201" y="1524000"/>
            <a:ext cx="11176000" cy="4317624"/>
          </a:xfrm>
          <a:prstGeom prst="rect">
            <a:avLst/>
          </a:prstGeom>
          <a:solidFill>
            <a:schemeClr val="bg1">
              <a:lumMod val="95000"/>
            </a:schemeClr>
          </a:solidFill>
          <a:ln w="508000">
            <a:noFill/>
            <a:miter lim="800000"/>
          </a:ln>
        </p:spPr>
        <p:txBody>
          <a:bodyPr/>
          <a:lstStyle>
            <a:lvl1pPr marL="0" indent="0">
              <a:buNone/>
              <a:defRPr sz="2000">
                <a:latin typeface="Roboto" panose="02000000000000000000" pitchFamily="2" charset="0"/>
                <a:ea typeface="Roboto" panose="02000000000000000000" pitchFamily="2" charset="0"/>
              </a:defRPr>
            </a:lvl1pPr>
          </a:lstStyle>
          <a:p>
            <a:r>
              <a:rPr lang="en-GB"/>
              <a:t>Insert image</a:t>
            </a:r>
          </a:p>
        </p:txBody>
      </p:sp>
      <p:grpSp>
        <p:nvGrpSpPr>
          <p:cNvPr id="9" name="Group 8">
            <a:extLst>
              <a:ext uri="{FF2B5EF4-FFF2-40B4-BE49-F238E27FC236}">
                <a16:creationId xmlns:a16="http://schemas.microsoft.com/office/drawing/2014/main" id="{4215884A-E152-A96D-CF4E-071747B1E640}"/>
              </a:ext>
              <a:ext uri="{C183D7F6-B498-43B3-948B-1728B52AA6E4}">
                <adec:decorative xmlns:adec="http://schemas.microsoft.com/office/drawing/2017/decorative" val="1"/>
              </a:ext>
            </a:extLst>
          </p:cNvPr>
          <p:cNvGrpSpPr/>
          <p:nvPr userDrawn="1"/>
        </p:nvGrpSpPr>
        <p:grpSpPr>
          <a:xfrm>
            <a:off x="502201" y="5836201"/>
            <a:ext cx="1027598" cy="513799"/>
            <a:chOff x="7874000" y="5842002"/>
            <a:chExt cx="1027598" cy="513799"/>
          </a:xfrm>
        </p:grpSpPr>
        <p:sp>
          <p:nvSpPr>
            <p:cNvPr id="10" name="Rectangle 9">
              <a:extLst>
                <a:ext uri="{FF2B5EF4-FFF2-40B4-BE49-F238E27FC236}">
                  <a16:creationId xmlns:a16="http://schemas.microsoft.com/office/drawing/2014/main" id="{A0C3A822-2AAD-A34C-B3DA-8CC3E8381204}"/>
                </a:ext>
                <a:ext uri="{C183D7F6-B498-43B3-948B-1728B52AA6E4}">
                  <adec:decorative xmlns:adec="http://schemas.microsoft.com/office/drawing/2017/decorative" val="1"/>
                </a:ext>
              </a:extLst>
            </p:cNvPr>
            <p:cNvSpPr/>
            <p:nvPr userDrawn="1"/>
          </p:nvSpPr>
          <p:spPr>
            <a:xfrm rot="10800000">
              <a:off x="7874000" y="5842002"/>
              <a:ext cx="513799" cy="513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CC874CA-1067-C62D-CD36-3497ED0CF548}"/>
                </a:ext>
                <a:ext uri="{C183D7F6-B498-43B3-948B-1728B52AA6E4}">
                  <adec:decorative xmlns:adec="http://schemas.microsoft.com/office/drawing/2017/decorative" val="1"/>
                </a:ext>
              </a:extLst>
            </p:cNvPr>
            <p:cNvSpPr/>
            <p:nvPr userDrawn="1"/>
          </p:nvSpPr>
          <p:spPr>
            <a:xfrm rot="10800000">
              <a:off x="8387799" y="5842002"/>
              <a:ext cx="513799" cy="5137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88778718"/>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EY TAKEAWAY DARK">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15620" y="515620"/>
            <a:ext cx="10914380" cy="500380"/>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a:t>Key takeaway header</a:t>
            </a:r>
            <a:endParaRPr lang="en-GB"/>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8000" y="2032000"/>
            <a:ext cx="3556000" cy="3556000"/>
          </a:xfrm>
          <a:prstGeom prst="rect">
            <a:avLst/>
          </a:prstGeom>
          <a:solidFill>
            <a:schemeClr val="accent2"/>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a:t>Key takeaway 1</a:t>
            </a:r>
            <a:endParaRPr lang="en-GB"/>
          </a:p>
        </p:txBody>
      </p:sp>
      <p:sp>
        <p:nvSpPr>
          <p:cNvPr id="3" name="Text Placeholder 5">
            <a:extLst>
              <a:ext uri="{FF2B5EF4-FFF2-40B4-BE49-F238E27FC236}">
                <a16:creationId xmlns:a16="http://schemas.microsoft.com/office/drawing/2014/main" id="{3004C7B0-9E97-25AB-2B1F-7B915497ED5E}"/>
              </a:ext>
            </a:extLst>
          </p:cNvPr>
          <p:cNvSpPr>
            <a:spLocks noGrp="1"/>
          </p:cNvSpPr>
          <p:nvPr>
            <p:ph type="body" sz="quarter" idx="11" hasCustomPrompt="1"/>
          </p:nvPr>
        </p:nvSpPr>
        <p:spPr>
          <a:xfrm>
            <a:off x="4318000" y="2032000"/>
            <a:ext cx="3556000" cy="3556000"/>
          </a:xfrm>
          <a:prstGeom prst="rect">
            <a:avLst/>
          </a:prstGeom>
          <a:solidFill>
            <a:schemeClr val="accent2"/>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a:t>Key takeaway 2</a:t>
            </a:r>
            <a:endParaRPr lang="en-GB"/>
          </a:p>
        </p:txBody>
      </p:sp>
      <p:sp>
        <p:nvSpPr>
          <p:cNvPr id="10" name="Text Placeholder 5">
            <a:extLst>
              <a:ext uri="{FF2B5EF4-FFF2-40B4-BE49-F238E27FC236}">
                <a16:creationId xmlns:a16="http://schemas.microsoft.com/office/drawing/2014/main" id="{90515AC3-56C7-21BC-E4C2-0B83736CDD4C}"/>
              </a:ext>
            </a:extLst>
          </p:cNvPr>
          <p:cNvSpPr>
            <a:spLocks noGrp="1"/>
          </p:cNvSpPr>
          <p:nvPr>
            <p:ph type="body" sz="quarter" idx="12" hasCustomPrompt="1"/>
          </p:nvPr>
        </p:nvSpPr>
        <p:spPr>
          <a:xfrm>
            <a:off x="8128000" y="2032000"/>
            <a:ext cx="3556000" cy="3556000"/>
          </a:xfrm>
          <a:prstGeom prst="rect">
            <a:avLst/>
          </a:prstGeom>
          <a:solidFill>
            <a:schemeClr val="accent2"/>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a:t>Key takeaway 3</a:t>
            </a:r>
            <a:endParaRPr lang="en-GB"/>
          </a:p>
        </p:txBody>
      </p:sp>
      <p:sp>
        <p:nvSpPr>
          <p:cNvPr id="4" name="Footer Placeholder 4">
            <a:extLst>
              <a:ext uri="{FF2B5EF4-FFF2-40B4-BE49-F238E27FC236}">
                <a16:creationId xmlns:a16="http://schemas.microsoft.com/office/drawing/2014/main" id="{FD4FE870-67DB-4B70-C5F0-FE16FE29329E}"/>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a:t>Jisc presentation template: harmonious</a:t>
            </a:r>
          </a:p>
        </p:txBody>
      </p:sp>
      <p:sp>
        <p:nvSpPr>
          <p:cNvPr id="7" name="Slide Number Placeholder 5">
            <a:extLst>
              <a:ext uri="{FF2B5EF4-FFF2-40B4-BE49-F238E27FC236}">
                <a16:creationId xmlns:a16="http://schemas.microsoft.com/office/drawing/2014/main" id="{E439BDCB-9914-3E26-FD33-90EC58980248}"/>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2587727181"/>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ESOURCES">
    <p:bg>
      <p:bgPr>
        <a:solidFill>
          <a:schemeClr val="accent4"/>
        </a:solidFill>
        <a:effectLst/>
      </p:bgPr>
    </p:bg>
    <p:spTree>
      <p:nvGrpSpPr>
        <p:cNvPr id="1" name=""/>
        <p:cNvGrpSpPr/>
        <p:nvPr/>
      </p:nvGrpSpPr>
      <p:grpSpPr>
        <a:xfrm>
          <a:off x="0" y="0"/>
          <a:ext cx="0" cy="0"/>
          <a:chOff x="0" y="0"/>
          <a:chExt cx="0" cy="0"/>
        </a:xfrm>
      </p:grpSpPr>
      <p:sp>
        <p:nvSpPr>
          <p:cNvPr id="13" name="Footer Placeholder 4">
            <a:extLst>
              <a:ext uri="{FF2B5EF4-FFF2-40B4-BE49-F238E27FC236}">
                <a16:creationId xmlns:a16="http://schemas.microsoft.com/office/drawing/2014/main" id="{80CC40B0-E3D2-96D1-4E50-921025E3EF07}"/>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a:t>Jisc presentation template: harmonious</a:t>
            </a:r>
          </a:p>
        </p:txBody>
      </p:sp>
      <p:sp>
        <p:nvSpPr>
          <p:cNvPr id="14" name="Slide Number Placeholder 5">
            <a:extLst>
              <a:ext uri="{FF2B5EF4-FFF2-40B4-BE49-F238E27FC236}">
                <a16:creationId xmlns:a16="http://schemas.microsoft.com/office/drawing/2014/main" id="{65BAB850-14F0-F3A3-FD29-0551A1A7C0CC}"/>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
        <p:nvSpPr>
          <p:cNvPr id="2" name="Picture Placeholder 3">
            <a:extLst>
              <a:ext uri="{FF2B5EF4-FFF2-40B4-BE49-F238E27FC236}">
                <a16:creationId xmlns:a16="http://schemas.microsoft.com/office/drawing/2014/main" id="{D7920E76-4AC5-F4AB-B180-E5A4EB45C139}"/>
              </a:ext>
            </a:extLst>
          </p:cNvPr>
          <p:cNvSpPr>
            <a:spLocks noGrp="1"/>
          </p:cNvSpPr>
          <p:nvPr>
            <p:ph type="pic" sz="quarter" idx="10" hasCustomPrompt="1"/>
          </p:nvPr>
        </p:nvSpPr>
        <p:spPr>
          <a:xfrm>
            <a:off x="508000" y="2032000"/>
            <a:ext cx="2032000" cy="2032000"/>
          </a:xfrm>
          <a:prstGeom prst="rect">
            <a:avLst/>
          </a:prstGeom>
        </p:spPr>
        <p:txBody>
          <a:bodyPr/>
          <a:lstStyle>
            <a:lvl1pPr marL="0" indent="0" algn="ctr">
              <a:buNone/>
              <a:defRPr sz="2000">
                <a:solidFill>
                  <a:schemeClr val="bg1"/>
                </a:solidFill>
              </a:defRPr>
            </a:lvl1pPr>
          </a:lstStyle>
          <a:p>
            <a:r>
              <a:rPr lang="en-GB"/>
              <a:t>Click to insert QR code</a:t>
            </a:r>
          </a:p>
        </p:txBody>
      </p:sp>
      <p:sp>
        <p:nvSpPr>
          <p:cNvPr id="3" name="Picture Placeholder 3">
            <a:extLst>
              <a:ext uri="{FF2B5EF4-FFF2-40B4-BE49-F238E27FC236}">
                <a16:creationId xmlns:a16="http://schemas.microsoft.com/office/drawing/2014/main" id="{2492B105-22F2-B4EE-D9D5-A0BDB448E5B9}"/>
              </a:ext>
            </a:extLst>
          </p:cNvPr>
          <p:cNvSpPr>
            <a:spLocks noGrp="1"/>
          </p:cNvSpPr>
          <p:nvPr>
            <p:ph type="pic" sz="quarter" idx="11" hasCustomPrompt="1"/>
          </p:nvPr>
        </p:nvSpPr>
        <p:spPr>
          <a:xfrm>
            <a:off x="3556000" y="2032000"/>
            <a:ext cx="2032000" cy="2032000"/>
          </a:xfrm>
          <a:prstGeom prst="rect">
            <a:avLst/>
          </a:prstGeom>
        </p:spPr>
        <p:txBody>
          <a:bodyPr/>
          <a:lstStyle>
            <a:lvl1pPr marL="0" indent="0" algn="ctr">
              <a:buNone/>
              <a:defRPr sz="2000">
                <a:solidFill>
                  <a:schemeClr val="bg1"/>
                </a:solidFill>
              </a:defRPr>
            </a:lvl1pPr>
          </a:lstStyle>
          <a:p>
            <a:r>
              <a:rPr lang="en-GB"/>
              <a:t>Click to insert QR code</a:t>
            </a:r>
          </a:p>
        </p:txBody>
      </p:sp>
      <p:sp>
        <p:nvSpPr>
          <p:cNvPr id="15" name="Picture Placeholder 3">
            <a:extLst>
              <a:ext uri="{FF2B5EF4-FFF2-40B4-BE49-F238E27FC236}">
                <a16:creationId xmlns:a16="http://schemas.microsoft.com/office/drawing/2014/main" id="{3B44F149-42A7-DDCE-48BC-9FE5B6F7435C}"/>
              </a:ext>
            </a:extLst>
          </p:cNvPr>
          <p:cNvSpPr>
            <a:spLocks noGrp="1"/>
          </p:cNvSpPr>
          <p:nvPr>
            <p:ph type="pic" sz="quarter" idx="12" hasCustomPrompt="1"/>
          </p:nvPr>
        </p:nvSpPr>
        <p:spPr>
          <a:xfrm>
            <a:off x="6604000" y="2032000"/>
            <a:ext cx="2032000" cy="2032000"/>
          </a:xfrm>
          <a:prstGeom prst="rect">
            <a:avLst/>
          </a:prstGeom>
        </p:spPr>
        <p:txBody>
          <a:bodyPr/>
          <a:lstStyle>
            <a:lvl1pPr marL="0" indent="0" algn="ctr">
              <a:buNone/>
              <a:defRPr sz="2000">
                <a:solidFill>
                  <a:schemeClr val="bg1"/>
                </a:solidFill>
              </a:defRPr>
            </a:lvl1pPr>
          </a:lstStyle>
          <a:p>
            <a:r>
              <a:rPr lang="en-GB"/>
              <a:t>Click to insert QR code</a:t>
            </a:r>
          </a:p>
        </p:txBody>
      </p:sp>
      <p:sp>
        <p:nvSpPr>
          <p:cNvPr id="16" name="Picture Placeholder 3">
            <a:extLst>
              <a:ext uri="{FF2B5EF4-FFF2-40B4-BE49-F238E27FC236}">
                <a16:creationId xmlns:a16="http://schemas.microsoft.com/office/drawing/2014/main" id="{10A41E2F-0425-6C28-45A2-769A80550B24}"/>
              </a:ext>
            </a:extLst>
          </p:cNvPr>
          <p:cNvSpPr>
            <a:spLocks noGrp="1"/>
          </p:cNvSpPr>
          <p:nvPr>
            <p:ph type="pic" sz="quarter" idx="13" hasCustomPrompt="1"/>
          </p:nvPr>
        </p:nvSpPr>
        <p:spPr>
          <a:xfrm>
            <a:off x="9652000" y="2032000"/>
            <a:ext cx="2032000" cy="2032000"/>
          </a:xfrm>
          <a:prstGeom prst="rect">
            <a:avLst/>
          </a:prstGeom>
        </p:spPr>
        <p:txBody>
          <a:bodyPr/>
          <a:lstStyle>
            <a:lvl1pPr marL="0" indent="0" algn="ctr">
              <a:buNone/>
              <a:defRPr sz="2000">
                <a:solidFill>
                  <a:schemeClr val="bg1"/>
                </a:solidFill>
              </a:defRPr>
            </a:lvl1pPr>
          </a:lstStyle>
          <a:p>
            <a:r>
              <a:rPr lang="en-GB"/>
              <a:t>Click to insert QR code</a:t>
            </a:r>
          </a:p>
        </p:txBody>
      </p:sp>
      <p:sp>
        <p:nvSpPr>
          <p:cNvPr id="4" name="Title 1">
            <a:extLst>
              <a:ext uri="{FF2B5EF4-FFF2-40B4-BE49-F238E27FC236}">
                <a16:creationId xmlns:a16="http://schemas.microsoft.com/office/drawing/2014/main" id="{40E5C671-989C-B116-07A1-3EADC4FECC01}"/>
              </a:ext>
            </a:extLst>
          </p:cNvPr>
          <p:cNvSpPr>
            <a:spLocks noGrp="1"/>
          </p:cNvSpPr>
          <p:nvPr>
            <p:ph type="title" hasCustomPrompt="1"/>
          </p:nvPr>
        </p:nvSpPr>
        <p:spPr>
          <a:xfrm>
            <a:off x="515620" y="515620"/>
            <a:ext cx="11168380" cy="500380"/>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a:t>Resources header</a:t>
            </a:r>
            <a:endParaRPr lang="en-GB"/>
          </a:p>
        </p:txBody>
      </p:sp>
    </p:spTree>
    <p:extLst>
      <p:ext uri="{BB962C8B-B14F-4D97-AF65-F5344CB8AC3E}">
        <p14:creationId xmlns:p14="http://schemas.microsoft.com/office/powerpoint/2010/main" val="2119643129"/>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21F95D-1FFD-80B3-9FBE-F807F4F09A58}"/>
              </a:ext>
            </a:extLst>
          </p:cNvPr>
          <p:cNvSpPr txBox="1"/>
          <p:nvPr userDrawn="1"/>
        </p:nvSpPr>
        <p:spPr>
          <a:xfrm>
            <a:off x="511804" y="392668"/>
            <a:ext cx="3810000" cy="738664"/>
          </a:xfrm>
          <a:prstGeom prst="rect">
            <a:avLst/>
          </a:prstGeom>
          <a:noFill/>
        </p:spPr>
        <p:txBody>
          <a:bodyPr wrap="square" lIns="0" tIns="0" rIns="0" bIns="0" rtlCol="0">
            <a:noAutofit/>
          </a:bodyPr>
          <a:lstStyle/>
          <a:p>
            <a:r>
              <a:rPr lang="en-GB" sz="3600">
                <a:solidFill>
                  <a:schemeClr val="tx1"/>
                </a:solidFill>
                <a:latin typeface="Roboto" panose="02000000000000000000" pitchFamily="2" charset="0"/>
                <a:ea typeface="Roboto" panose="02000000000000000000" pitchFamily="2" charset="0"/>
              </a:rPr>
              <a:t>Thank you</a:t>
            </a:r>
          </a:p>
        </p:txBody>
      </p:sp>
      <p:sp>
        <p:nvSpPr>
          <p:cNvPr id="3" name="Text Placeholder 2">
            <a:extLst>
              <a:ext uri="{FF2B5EF4-FFF2-40B4-BE49-F238E27FC236}">
                <a16:creationId xmlns:a16="http://schemas.microsoft.com/office/drawing/2014/main" id="{A30FE221-3303-76FF-D415-18ADB3737506}"/>
              </a:ext>
            </a:extLst>
          </p:cNvPr>
          <p:cNvSpPr>
            <a:spLocks noGrp="1"/>
          </p:cNvSpPr>
          <p:nvPr>
            <p:ph type="body" idx="13" hasCustomPrompt="1"/>
          </p:nvPr>
        </p:nvSpPr>
        <p:spPr>
          <a:xfrm>
            <a:off x="513726" y="1543239"/>
            <a:ext cx="5328274" cy="254000"/>
          </a:xfrm>
          <a:prstGeom prst="rect">
            <a:avLst/>
          </a:prstGeom>
        </p:spPr>
        <p:txBody>
          <a:bodyPr lIns="0" tIns="0" rIns="0" bIns="0" anchor="t" anchorCtr="0"/>
          <a:lstStyle>
            <a:lvl1pPr marL="0" indent="0">
              <a:buNone/>
              <a:defRPr sz="2000" b="0" i="0">
                <a:solidFill>
                  <a:schemeClr val="tx1"/>
                </a:solidFill>
                <a:latin typeface="+mn-lt"/>
                <a:ea typeface="Roboto Medium"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Presenter name</a:t>
            </a:r>
          </a:p>
        </p:txBody>
      </p:sp>
      <p:sp>
        <p:nvSpPr>
          <p:cNvPr id="4" name="Text Placeholder 2">
            <a:extLst>
              <a:ext uri="{FF2B5EF4-FFF2-40B4-BE49-F238E27FC236}">
                <a16:creationId xmlns:a16="http://schemas.microsoft.com/office/drawing/2014/main" id="{87E09062-BA16-A76C-A32C-B639CC82B152}"/>
              </a:ext>
            </a:extLst>
          </p:cNvPr>
          <p:cNvSpPr>
            <a:spLocks noGrp="1"/>
          </p:cNvSpPr>
          <p:nvPr>
            <p:ph type="body" idx="14" hasCustomPrompt="1"/>
          </p:nvPr>
        </p:nvSpPr>
        <p:spPr>
          <a:xfrm>
            <a:off x="513725" y="2045619"/>
            <a:ext cx="5328275" cy="254000"/>
          </a:xfrm>
          <a:prstGeom prst="rect">
            <a:avLst/>
          </a:prstGeom>
        </p:spPr>
        <p:txBody>
          <a:bodyPr lIns="0" tIns="0" rIns="0" bIns="0" anchor="t" anchorCtr="0"/>
          <a:lstStyle>
            <a:lvl1pPr marL="0" indent="0">
              <a:buNone/>
              <a:defRPr sz="2000" b="0" i="0">
                <a:solidFill>
                  <a:schemeClr val="tx1"/>
                </a:solidFill>
                <a:latin typeface="+mn-lt"/>
                <a:ea typeface="Roboto Medium"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Presenter title</a:t>
            </a:r>
          </a:p>
        </p:txBody>
      </p:sp>
      <p:sp>
        <p:nvSpPr>
          <p:cNvPr id="5" name="Text Placeholder 2">
            <a:extLst>
              <a:ext uri="{FF2B5EF4-FFF2-40B4-BE49-F238E27FC236}">
                <a16:creationId xmlns:a16="http://schemas.microsoft.com/office/drawing/2014/main" id="{3903FDC7-130C-095F-3A9C-A6EF7A7909FE}"/>
              </a:ext>
            </a:extLst>
          </p:cNvPr>
          <p:cNvSpPr>
            <a:spLocks noGrp="1"/>
          </p:cNvSpPr>
          <p:nvPr>
            <p:ph type="body" idx="15" hasCustomPrompt="1"/>
          </p:nvPr>
        </p:nvSpPr>
        <p:spPr>
          <a:xfrm>
            <a:off x="515868" y="2540000"/>
            <a:ext cx="5325463" cy="254000"/>
          </a:xfrm>
          <a:prstGeom prst="rect">
            <a:avLst/>
          </a:prstGeom>
          <a:noFill/>
          <a:ln>
            <a:noFill/>
          </a:ln>
        </p:spPr>
        <p:txBody>
          <a:bodyPr lIns="0" tIns="0" rIns="0" bIns="0" anchor="t" anchorCtr="0"/>
          <a:lstStyle>
            <a:lvl1pPr marL="0" indent="0">
              <a:buNone/>
              <a:defRPr sz="2000" b="0" i="0">
                <a:solidFill>
                  <a:schemeClr val="tx1"/>
                </a:solidFill>
                <a:latin typeface="+mn-lt"/>
                <a:ea typeface="Roboto Medium"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Presenter email</a:t>
            </a:r>
          </a:p>
        </p:txBody>
      </p:sp>
      <p:pic>
        <p:nvPicPr>
          <p:cNvPr id="7" name="Picture 6">
            <a:extLst>
              <a:ext uri="{FF2B5EF4-FFF2-40B4-BE49-F238E27FC236}">
                <a16:creationId xmlns:a16="http://schemas.microsoft.com/office/drawing/2014/main" id="{A13363E3-FEEE-6449-83DE-29CAD2565DB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858000" y="0"/>
            <a:ext cx="5334000" cy="5334000"/>
          </a:xfrm>
          <a:prstGeom prst="rect">
            <a:avLst/>
          </a:prstGeom>
        </p:spPr>
      </p:pic>
      <p:grpSp>
        <p:nvGrpSpPr>
          <p:cNvPr id="23" name="Group 22">
            <a:extLst>
              <a:ext uri="{FF2B5EF4-FFF2-40B4-BE49-F238E27FC236}">
                <a16:creationId xmlns:a16="http://schemas.microsoft.com/office/drawing/2014/main" id="{70E3C9C8-F750-8C36-2F31-4646093AE1DD}"/>
              </a:ext>
              <a:ext uri="{C183D7F6-B498-43B3-948B-1728B52AA6E4}">
                <adec:decorative xmlns:adec="http://schemas.microsoft.com/office/drawing/2017/decorative" val="1"/>
              </a:ext>
            </a:extLst>
          </p:cNvPr>
          <p:cNvGrpSpPr/>
          <p:nvPr userDrawn="1"/>
        </p:nvGrpSpPr>
        <p:grpSpPr>
          <a:xfrm rot="5400000">
            <a:off x="6350000" y="254000"/>
            <a:ext cx="762000" cy="254000"/>
            <a:chOff x="3804" y="3810000"/>
            <a:chExt cx="762000" cy="254000"/>
          </a:xfrm>
        </p:grpSpPr>
        <p:sp>
          <p:nvSpPr>
            <p:cNvPr id="18" name="Rectangle 17">
              <a:extLst>
                <a:ext uri="{FF2B5EF4-FFF2-40B4-BE49-F238E27FC236}">
                  <a16:creationId xmlns:a16="http://schemas.microsoft.com/office/drawing/2014/main" id="{F186A180-1D92-E422-ADE9-F88D8863A683}"/>
                </a:ext>
                <a:ext uri="{C183D7F6-B498-43B3-948B-1728B52AA6E4}">
                  <adec:decorative xmlns:adec="http://schemas.microsoft.com/office/drawing/2017/decorative" val="1"/>
                </a:ext>
              </a:extLst>
            </p:cNvPr>
            <p:cNvSpPr/>
            <p:nvPr userDrawn="1"/>
          </p:nvSpPr>
          <p:spPr>
            <a:xfrm rot="5400000">
              <a:off x="511804" y="3810000"/>
              <a:ext cx="254000" cy="25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5C97ED5-E38A-BE15-4827-228D09E8B2F3}"/>
                </a:ext>
                <a:ext uri="{C183D7F6-B498-43B3-948B-1728B52AA6E4}">
                  <adec:decorative xmlns:adec="http://schemas.microsoft.com/office/drawing/2017/decorative" val="1"/>
                </a:ext>
              </a:extLst>
            </p:cNvPr>
            <p:cNvSpPr/>
            <p:nvPr userDrawn="1"/>
          </p:nvSpPr>
          <p:spPr>
            <a:xfrm rot="5400000">
              <a:off x="257804" y="3810000"/>
              <a:ext cx="254000" cy="25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A189113-A328-4F9F-766C-BEC881AAE398}"/>
                </a:ext>
                <a:ext uri="{C183D7F6-B498-43B3-948B-1728B52AA6E4}">
                  <adec:decorative xmlns:adec="http://schemas.microsoft.com/office/drawing/2017/decorative" val="1"/>
                </a:ext>
              </a:extLst>
            </p:cNvPr>
            <p:cNvSpPr/>
            <p:nvPr userDrawn="1"/>
          </p:nvSpPr>
          <p:spPr>
            <a:xfrm rot="5400000">
              <a:off x="3804" y="3810000"/>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27">
            <a:extLst>
              <a:ext uri="{FF2B5EF4-FFF2-40B4-BE49-F238E27FC236}">
                <a16:creationId xmlns:a16="http://schemas.microsoft.com/office/drawing/2014/main" id="{FAE389B3-DBED-F358-1649-5C25E1200B69}"/>
              </a:ext>
              <a:ext uri="{C183D7F6-B498-43B3-948B-1728B52AA6E4}">
                <adec:decorative xmlns:adec="http://schemas.microsoft.com/office/drawing/2017/decorative" val="1"/>
              </a:ext>
            </a:extLst>
          </p:cNvPr>
          <p:cNvSpPr/>
          <p:nvPr userDrawn="1"/>
        </p:nvSpPr>
        <p:spPr>
          <a:xfrm>
            <a:off x="6858000" y="5334000"/>
            <a:ext cx="5334000" cy="152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271C0F23-D50E-5F2A-7A7B-564FAFCB344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7999" y="6096000"/>
            <a:ext cx="1417275" cy="511943"/>
          </a:xfrm>
          <a:prstGeom prst="rect">
            <a:avLst/>
          </a:prstGeom>
        </p:spPr>
      </p:pic>
      <p:pic>
        <p:nvPicPr>
          <p:cNvPr id="10" name="Graphic 9">
            <a:extLst>
              <a:ext uri="{FF2B5EF4-FFF2-40B4-BE49-F238E27FC236}">
                <a16:creationId xmlns:a16="http://schemas.microsoft.com/office/drawing/2014/main" id="{7044CE69-FDDE-EE55-F04B-9BBB37FC550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58660" y="5610209"/>
            <a:ext cx="253999" cy="224366"/>
          </a:xfrm>
          <a:prstGeom prst="rect">
            <a:avLst/>
          </a:prstGeom>
        </p:spPr>
      </p:pic>
      <p:pic>
        <p:nvPicPr>
          <p:cNvPr id="21" name="Graphic 20">
            <a:extLst>
              <a:ext uri="{FF2B5EF4-FFF2-40B4-BE49-F238E27FC236}">
                <a16:creationId xmlns:a16="http://schemas.microsoft.com/office/drawing/2014/main" id="{0A6F7F54-7FEB-B4C3-9F3B-10AA2AE2E127}"/>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358659" y="5952363"/>
            <a:ext cx="254000" cy="254000"/>
          </a:xfrm>
          <a:prstGeom prst="rect">
            <a:avLst/>
          </a:prstGeom>
        </p:spPr>
      </p:pic>
      <p:pic>
        <p:nvPicPr>
          <p:cNvPr id="24" name="Graphic 23">
            <a:extLst>
              <a:ext uri="{FF2B5EF4-FFF2-40B4-BE49-F238E27FC236}">
                <a16:creationId xmlns:a16="http://schemas.microsoft.com/office/drawing/2014/main" id="{DFDAA620-6C98-0740-99BB-54CD2E08A778}"/>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335713" y="6324151"/>
            <a:ext cx="299892" cy="299892"/>
          </a:xfrm>
          <a:prstGeom prst="rect">
            <a:avLst/>
          </a:prstGeom>
        </p:spPr>
      </p:pic>
      <p:sp>
        <p:nvSpPr>
          <p:cNvPr id="34" name="TextBox 33">
            <a:extLst>
              <a:ext uri="{FF2B5EF4-FFF2-40B4-BE49-F238E27FC236}">
                <a16:creationId xmlns:a16="http://schemas.microsoft.com/office/drawing/2014/main" id="{8B319E77-96D1-E460-614D-074A62634AFD}"/>
              </a:ext>
            </a:extLst>
          </p:cNvPr>
          <p:cNvSpPr txBox="1"/>
          <p:nvPr userDrawn="1"/>
        </p:nvSpPr>
        <p:spPr>
          <a:xfrm>
            <a:off x="7622944" y="5585824"/>
            <a:ext cx="2791056" cy="246221"/>
          </a:xfrm>
          <a:prstGeom prst="rect">
            <a:avLst/>
          </a:prstGeom>
          <a:noFill/>
        </p:spPr>
        <p:txBody>
          <a:bodyPr wrap="square" tIns="0" rIns="0" bIns="0" anchor="ctr">
            <a:spAutoFit/>
          </a:bodyPr>
          <a:lstStyle/>
          <a:p>
            <a:pPr lvl="0"/>
            <a:r>
              <a:rPr lang="en-GB" sz="1600" b="0" i="0">
                <a:solidFill>
                  <a:schemeClr val="bg1"/>
                </a:solidFill>
                <a:effectLst/>
                <a:latin typeface="+mn-lt"/>
              </a:rPr>
              <a:t>@jisc.bsky.social</a:t>
            </a:r>
            <a:endParaRPr lang="en-US" sz="1600">
              <a:solidFill>
                <a:schemeClr val="bg1"/>
              </a:solidFill>
              <a:latin typeface="+mn-lt"/>
            </a:endParaRPr>
          </a:p>
        </p:txBody>
      </p:sp>
      <p:sp>
        <p:nvSpPr>
          <p:cNvPr id="35" name="TextBox 34">
            <a:extLst>
              <a:ext uri="{FF2B5EF4-FFF2-40B4-BE49-F238E27FC236}">
                <a16:creationId xmlns:a16="http://schemas.microsoft.com/office/drawing/2014/main" id="{8E6D1984-9151-E8A9-419D-455D67A1F90B}"/>
              </a:ext>
            </a:extLst>
          </p:cNvPr>
          <p:cNvSpPr txBox="1"/>
          <p:nvPr userDrawn="1"/>
        </p:nvSpPr>
        <p:spPr>
          <a:xfrm>
            <a:off x="7620000" y="5969000"/>
            <a:ext cx="2859532" cy="246221"/>
          </a:xfrm>
          <a:prstGeom prst="rect">
            <a:avLst/>
          </a:prstGeom>
          <a:noFill/>
        </p:spPr>
        <p:txBody>
          <a:bodyPr wrap="square" tIns="0" rIns="0" bIns="0" anchor="ctr">
            <a:spAutoFit/>
          </a:bodyPr>
          <a:lstStyle/>
          <a:p>
            <a:pPr lvl="0"/>
            <a:r>
              <a:rPr lang="en-GB" sz="1600" b="0" i="0">
                <a:solidFill>
                  <a:schemeClr val="bg1"/>
                </a:solidFill>
                <a:effectLst/>
                <a:latin typeface="+mn-lt"/>
              </a:rPr>
              <a:t>@jiscsocial</a:t>
            </a:r>
            <a:endParaRPr lang="en-US" sz="1600">
              <a:solidFill>
                <a:schemeClr val="bg1"/>
              </a:solidFill>
              <a:latin typeface="+mn-lt"/>
            </a:endParaRPr>
          </a:p>
        </p:txBody>
      </p:sp>
      <p:sp>
        <p:nvSpPr>
          <p:cNvPr id="36" name="TextBox 35">
            <a:extLst>
              <a:ext uri="{FF2B5EF4-FFF2-40B4-BE49-F238E27FC236}">
                <a16:creationId xmlns:a16="http://schemas.microsoft.com/office/drawing/2014/main" id="{CE8C9712-034F-FA56-7CA6-EEE9C956DEF7}"/>
              </a:ext>
            </a:extLst>
          </p:cNvPr>
          <p:cNvSpPr txBox="1"/>
          <p:nvPr userDrawn="1"/>
        </p:nvSpPr>
        <p:spPr>
          <a:xfrm>
            <a:off x="7620000" y="6357779"/>
            <a:ext cx="2859532" cy="246221"/>
          </a:xfrm>
          <a:prstGeom prst="rect">
            <a:avLst/>
          </a:prstGeom>
          <a:noFill/>
        </p:spPr>
        <p:txBody>
          <a:bodyPr wrap="square" tIns="0" rIns="0" bIns="0" anchor="ctr">
            <a:spAutoFit/>
          </a:bodyPr>
          <a:lstStyle/>
          <a:p>
            <a:pPr lvl="0"/>
            <a:r>
              <a:rPr lang="en-GB" sz="1600" b="0" i="0" u="none" strike="noStrike">
                <a:solidFill>
                  <a:schemeClr val="bg1"/>
                </a:solidFill>
                <a:effectLst/>
                <a:latin typeface="+mn-lt"/>
              </a:rPr>
              <a:t>linkedin.com/company/jisc</a:t>
            </a:r>
            <a:endParaRPr lang="en-US" sz="1600">
              <a:solidFill>
                <a:schemeClr val="bg1"/>
              </a:solidFill>
              <a:latin typeface="+mn-lt"/>
            </a:endParaRPr>
          </a:p>
        </p:txBody>
      </p:sp>
      <p:pic>
        <p:nvPicPr>
          <p:cNvPr id="38" name="Graphic 37">
            <a:extLst>
              <a:ext uri="{FF2B5EF4-FFF2-40B4-BE49-F238E27FC236}">
                <a16:creationId xmlns:a16="http://schemas.microsoft.com/office/drawing/2014/main" id="{B8F19E67-77D9-0CC0-F8A9-0AF4FEEEE0EC}"/>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183955" y="5335600"/>
            <a:ext cx="760400" cy="760400"/>
          </a:xfrm>
          <a:prstGeom prst="rect">
            <a:avLst/>
          </a:prstGeom>
        </p:spPr>
      </p:pic>
      <p:pic>
        <p:nvPicPr>
          <p:cNvPr id="8" name="Graphic 7">
            <a:extLst>
              <a:ext uri="{FF2B5EF4-FFF2-40B4-BE49-F238E27FC236}">
                <a16:creationId xmlns:a16="http://schemas.microsoft.com/office/drawing/2014/main" id="{F9731DA1-2FAC-0AA5-3ADC-2F41D1EB8747}"/>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rot="2700000">
            <a:off x="499215" y="5262356"/>
            <a:ext cx="381000" cy="381000"/>
          </a:xfrm>
          <a:prstGeom prst="rect">
            <a:avLst/>
          </a:prstGeom>
        </p:spPr>
      </p:pic>
      <p:pic>
        <p:nvPicPr>
          <p:cNvPr id="22" name="Graphic 21">
            <a:extLst>
              <a:ext uri="{FF2B5EF4-FFF2-40B4-BE49-F238E27FC236}">
                <a16:creationId xmlns:a16="http://schemas.microsoft.com/office/drawing/2014/main" id="{2963149B-6566-0649-467F-0AB3532C004D}"/>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93774" y="4292030"/>
            <a:ext cx="357447" cy="357447"/>
          </a:xfrm>
          <a:prstGeom prst="rect">
            <a:avLst/>
          </a:prstGeom>
        </p:spPr>
      </p:pic>
      <p:sp>
        <p:nvSpPr>
          <p:cNvPr id="26" name="TextBox 25">
            <a:extLst>
              <a:ext uri="{FF2B5EF4-FFF2-40B4-BE49-F238E27FC236}">
                <a16:creationId xmlns:a16="http://schemas.microsoft.com/office/drawing/2014/main" id="{F541B5CE-910B-8DB1-5F8F-223E940133F0}"/>
              </a:ext>
            </a:extLst>
          </p:cNvPr>
          <p:cNvSpPr txBox="1"/>
          <p:nvPr userDrawn="1"/>
        </p:nvSpPr>
        <p:spPr>
          <a:xfrm>
            <a:off x="1016000" y="4322973"/>
            <a:ext cx="3811072" cy="254000"/>
          </a:xfrm>
          <a:prstGeom prst="rect">
            <a:avLst/>
          </a:prstGeom>
          <a:noFill/>
        </p:spPr>
        <p:txBody>
          <a:bodyPr wrap="square" lIns="0" tIns="0" rIns="0" bIns="0" anchor="ctr" anchorCtr="0">
            <a:noAutofit/>
          </a:bodyPr>
          <a:lstStyle/>
          <a:p>
            <a:pPr lvl="0"/>
            <a:r>
              <a:rPr lang="en-GB" sz="2000" b="0" i="0">
                <a:solidFill>
                  <a:schemeClr val="tx1"/>
                </a:solidFill>
                <a:effectLst/>
                <a:latin typeface="+mn-lt"/>
              </a:rPr>
              <a:t>help@jisc.ac.uk</a:t>
            </a:r>
            <a:endParaRPr lang="en-US" sz="2000">
              <a:solidFill>
                <a:schemeClr val="tx1"/>
              </a:solidFill>
              <a:latin typeface="+mn-lt"/>
            </a:endParaRPr>
          </a:p>
        </p:txBody>
      </p:sp>
      <p:sp>
        <p:nvSpPr>
          <p:cNvPr id="37" name="TextBox 36">
            <a:extLst>
              <a:ext uri="{FF2B5EF4-FFF2-40B4-BE49-F238E27FC236}">
                <a16:creationId xmlns:a16="http://schemas.microsoft.com/office/drawing/2014/main" id="{6A377040-090C-C516-A33D-6A640001181C}"/>
              </a:ext>
            </a:extLst>
          </p:cNvPr>
          <p:cNvSpPr txBox="1"/>
          <p:nvPr userDrawn="1"/>
        </p:nvSpPr>
        <p:spPr>
          <a:xfrm>
            <a:off x="1016000" y="5334096"/>
            <a:ext cx="4064000" cy="256176"/>
          </a:xfrm>
          <a:prstGeom prst="rect">
            <a:avLst/>
          </a:prstGeom>
          <a:noFill/>
        </p:spPr>
        <p:txBody>
          <a:bodyPr wrap="square" lIns="0" tIns="0" rIns="0" bIns="0" anchor="ctr" anchorCtr="0">
            <a:noAutofit/>
          </a:bodyPr>
          <a:lstStyle/>
          <a:p>
            <a:pPr lvl="0"/>
            <a:r>
              <a:rPr lang="en-GB" sz="2000" b="0" i="0">
                <a:solidFill>
                  <a:schemeClr val="tx1"/>
                </a:solidFill>
                <a:effectLst/>
                <a:latin typeface="+mn-lt"/>
              </a:rPr>
              <a:t>jisc.ac.uk</a:t>
            </a:r>
            <a:endParaRPr lang="en-US" sz="2000">
              <a:solidFill>
                <a:schemeClr val="tx1"/>
              </a:solidFill>
              <a:latin typeface="+mn-lt"/>
            </a:endParaRPr>
          </a:p>
        </p:txBody>
      </p:sp>
      <p:sp>
        <p:nvSpPr>
          <p:cNvPr id="9" name="TextBox 8">
            <a:extLst>
              <a:ext uri="{FF2B5EF4-FFF2-40B4-BE49-F238E27FC236}">
                <a16:creationId xmlns:a16="http://schemas.microsoft.com/office/drawing/2014/main" id="{6B86B71A-9D02-72BC-9390-E97CC701C335}"/>
              </a:ext>
            </a:extLst>
          </p:cNvPr>
          <p:cNvSpPr txBox="1"/>
          <p:nvPr userDrawn="1"/>
        </p:nvSpPr>
        <p:spPr>
          <a:xfrm>
            <a:off x="2203269" y="6103778"/>
            <a:ext cx="3788228" cy="492443"/>
          </a:xfrm>
          <a:prstGeom prst="rect">
            <a:avLst/>
          </a:prstGeom>
          <a:noFill/>
        </p:spPr>
        <p:txBody>
          <a:bodyPr wrap="square" lIns="0" tIns="0" rIns="0" bIns="0"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GB" sz="1600"/>
              <a:t>Except where otherwise noted, this work is licensed under CC-BY-NC-ND.</a:t>
            </a:r>
          </a:p>
        </p:txBody>
      </p:sp>
      <p:sp>
        <p:nvSpPr>
          <p:cNvPr id="11" name="TextBox 10">
            <a:extLst>
              <a:ext uri="{FF2B5EF4-FFF2-40B4-BE49-F238E27FC236}">
                <a16:creationId xmlns:a16="http://schemas.microsoft.com/office/drawing/2014/main" id="{B8EE63DC-B33F-6777-5630-C031853AD5B3}"/>
              </a:ext>
            </a:extLst>
          </p:cNvPr>
          <p:cNvSpPr txBox="1"/>
          <p:nvPr userDrawn="1"/>
        </p:nvSpPr>
        <p:spPr>
          <a:xfrm>
            <a:off x="1014927" y="4826000"/>
            <a:ext cx="3811072" cy="254000"/>
          </a:xfrm>
          <a:prstGeom prst="rect">
            <a:avLst/>
          </a:prstGeom>
          <a:noFill/>
        </p:spPr>
        <p:txBody>
          <a:bodyPr wrap="square" lIns="0" tIns="0" rIns="0" bIns="0" anchor="ctr" anchorCtr="0">
            <a:noAutofit/>
          </a:bodyPr>
          <a:lstStyle/>
          <a:p>
            <a:pPr lvl="0"/>
            <a:r>
              <a:rPr lang="en-GB" sz="2000" b="0" i="0">
                <a:solidFill>
                  <a:schemeClr val="tx1"/>
                </a:solidFill>
                <a:effectLst/>
                <a:latin typeface="+mn-lt"/>
              </a:rPr>
              <a:t>0300 300 2212</a:t>
            </a:r>
            <a:endParaRPr lang="en-US" sz="2000">
              <a:solidFill>
                <a:schemeClr val="tx1"/>
              </a:solidFill>
              <a:latin typeface="+mn-lt"/>
            </a:endParaRPr>
          </a:p>
        </p:txBody>
      </p:sp>
      <p:pic>
        <p:nvPicPr>
          <p:cNvPr id="31" name="Graphic 30">
            <a:extLst>
              <a:ext uri="{FF2B5EF4-FFF2-40B4-BE49-F238E27FC236}">
                <a16:creationId xmlns:a16="http://schemas.microsoft.com/office/drawing/2014/main" id="{2D5371F1-611F-5F3E-36AA-DE37D51CCCAD}"/>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684" y="4746931"/>
            <a:ext cx="437790" cy="437790"/>
          </a:xfrm>
          <a:prstGeom prst="rect">
            <a:avLst/>
          </a:prstGeom>
        </p:spPr>
      </p:pic>
    </p:spTree>
    <p:extLst>
      <p:ext uri="{BB962C8B-B14F-4D97-AF65-F5344CB8AC3E}">
        <p14:creationId xmlns:p14="http://schemas.microsoft.com/office/powerpoint/2010/main" val="96100967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STATS B">
    <p:bg>
      <p:bgPr>
        <a:solidFill>
          <a:schemeClr val="bg2"/>
        </a:solidFill>
        <a:effectLst/>
      </p:bgPr>
    </p:bg>
    <p:spTree>
      <p:nvGrpSpPr>
        <p:cNvPr id="1" name=""/>
        <p:cNvGrpSpPr/>
        <p:nvPr/>
      </p:nvGrpSpPr>
      <p:grpSpPr>
        <a:xfrm>
          <a:off x="0" y="0"/>
          <a:ext cx="0" cy="0"/>
          <a:chOff x="0" y="0"/>
          <a:chExt cx="0" cy="0"/>
        </a:xfrm>
      </p:grpSpPr>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ysClr val="windowText" lastClr="000000"/>
                </a:solidFill>
                <a:latin typeface="Roboto Mono Light" panose="00000009000000000000" pitchFamily="49" charset="0"/>
                <a:ea typeface="Roboto Mono Light" panose="00000009000000000000" pitchFamily="49" charset="0"/>
              </a:defRPr>
            </a:lvl1pPr>
          </a:lstStyle>
          <a:p>
            <a:r>
              <a:rPr lang="en-GB"/>
              <a:t>Jisc presentation template: bold</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ysClr val="windowText" lastClr="000000"/>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
        <p:nvSpPr>
          <p:cNvPr id="16" name="Rectangle 15">
            <a:extLst>
              <a:ext uri="{FF2B5EF4-FFF2-40B4-BE49-F238E27FC236}">
                <a16:creationId xmlns:a16="http://schemas.microsoft.com/office/drawing/2014/main" id="{44A6EBFF-6446-9696-3E70-33D93B70A54D}"/>
              </a:ext>
              <a:ext uri="{C183D7F6-B498-43B3-948B-1728B52AA6E4}">
                <adec:decorative xmlns:adec="http://schemas.microsoft.com/office/drawing/2017/decorative" val="1"/>
              </a:ext>
            </a:extLst>
          </p:cNvPr>
          <p:cNvSpPr/>
          <p:nvPr userDrawn="1"/>
        </p:nvSpPr>
        <p:spPr>
          <a:xfrm>
            <a:off x="0" y="7104"/>
            <a:ext cx="3040681" cy="30408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FCAC527-0322-0799-491F-E13C9988987D}"/>
              </a:ext>
            </a:extLst>
          </p:cNvPr>
          <p:cNvSpPr>
            <a:spLocks noGrp="1"/>
          </p:cNvSpPr>
          <p:nvPr>
            <p:ph type="title" hasCustomPrompt="1"/>
          </p:nvPr>
        </p:nvSpPr>
        <p:spPr>
          <a:xfrm>
            <a:off x="508000" y="508000"/>
            <a:ext cx="2032000" cy="2032000"/>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Short page title</a:t>
            </a:r>
            <a:endParaRPr lang="en-GB"/>
          </a:p>
        </p:txBody>
      </p:sp>
      <p:sp>
        <p:nvSpPr>
          <p:cNvPr id="4" name="Content Placeholder 2">
            <a:extLst>
              <a:ext uri="{FF2B5EF4-FFF2-40B4-BE49-F238E27FC236}">
                <a16:creationId xmlns:a16="http://schemas.microsoft.com/office/drawing/2014/main" id="{01413970-C6C2-23D4-C98B-B0C2D8DF11A6}"/>
              </a:ext>
            </a:extLst>
          </p:cNvPr>
          <p:cNvSpPr>
            <a:spLocks noGrp="1"/>
          </p:cNvSpPr>
          <p:nvPr>
            <p:ph idx="1" hasCustomPrompt="1"/>
          </p:nvPr>
        </p:nvSpPr>
        <p:spPr>
          <a:xfrm>
            <a:off x="8636000" y="508000"/>
            <a:ext cx="3042000" cy="5334001"/>
          </a:xfrm>
          <a:prstGeom prst="rect">
            <a:avLst/>
          </a:prstGeom>
        </p:spPr>
        <p:txBody>
          <a:bodyPr lIns="0" tIns="0" rIns="0" bIns="0"/>
          <a:lstStyle>
            <a:lvl1pPr marL="177792" indent="-177792" defTabSz="359974">
              <a:lnSpc>
                <a:spcPct val="100000"/>
              </a:lnSpc>
              <a:tabLst/>
              <a:defRPr sz="2000" b="0" i="0">
                <a:solidFill>
                  <a:schemeClr val="tx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ABF6D22E-BD86-A128-F41F-061AC5E20E4C}"/>
              </a:ext>
            </a:extLst>
          </p:cNvPr>
          <p:cNvSpPr>
            <a:spLocks noGrp="1"/>
          </p:cNvSpPr>
          <p:nvPr>
            <p:ph type="pic" sz="quarter" idx="14"/>
          </p:nvPr>
        </p:nvSpPr>
        <p:spPr>
          <a:xfrm>
            <a:off x="3556000" y="508000"/>
            <a:ext cx="4572000" cy="4572000"/>
          </a:xfrm>
          <a:prstGeom prst="rect">
            <a:avLst/>
          </a:prstGeom>
        </p:spPr>
        <p:txBody>
          <a:bodyPr/>
          <a:lstStyle/>
          <a:p>
            <a:endParaRPr lang="en-GB"/>
          </a:p>
        </p:txBody>
      </p:sp>
      <p:grpSp>
        <p:nvGrpSpPr>
          <p:cNvPr id="8" name="Group 7">
            <a:extLst>
              <a:ext uri="{FF2B5EF4-FFF2-40B4-BE49-F238E27FC236}">
                <a16:creationId xmlns:a16="http://schemas.microsoft.com/office/drawing/2014/main" id="{B62EC9D6-5299-E016-A55F-F2CDFD17F5E8}"/>
              </a:ext>
              <a:ext uri="{C183D7F6-B498-43B3-948B-1728B52AA6E4}">
                <adec:decorative xmlns:adec="http://schemas.microsoft.com/office/drawing/2017/decorative" val="1"/>
              </a:ext>
            </a:extLst>
          </p:cNvPr>
          <p:cNvGrpSpPr/>
          <p:nvPr userDrawn="1"/>
        </p:nvGrpSpPr>
        <p:grpSpPr>
          <a:xfrm rot="5400000">
            <a:off x="7619999" y="5334001"/>
            <a:ext cx="254000" cy="762001"/>
            <a:chOff x="7874000" y="5080000"/>
            <a:chExt cx="254000" cy="762001"/>
          </a:xfrm>
        </p:grpSpPr>
        <p:sp>
          <p:nvSpPr>
            <p:cNvPr id="10" name="Rectangle 9">
              <a:extLst>
                <a:ext uri="{FF2B5EF4-FFF2-40B4-BE49-F238E27FC236}">
                  <a16:creationId xmlns:a16="http://schemas.microsoft.com/office/drawing/2014/main" id="{B1AB662C-416A-86C3-0863-2E3D522D5A3A}"/>
                </a:ext>
                <a:ext uri="{C183D7F6-B498-43B3-948B-1728B52AA6E4}">
                  <adec:decorative xmlns:adec="http://schemas.microsoft.com/office/drawing/2017/decorative" val="1"/>
                </a:ext>
              </a:extLst>
            </p:cNvPr>
            <p:cNvSpPr/>
            <p:nvPr userDrawn="1"/>
          </p:nvSpPr>
          <p:spPr>
            <a:xfrm rot="16200000">
              <a:off x="7874000" y="5588001"/>
              <a:ext cx="254000" cy="25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DD306D4-2F10-96C5-42E5-796C652199E7}"/>
                </a:ext>
                <a:ext uri="{C183D7F6-B498-43B3-948B-1728B52AA6E4}">
                  <adec:decorative xmlns:adec="http://schemas.microsoft.com/office/drawing/2017/decorative" val="1"/>
                </a:ext>
              </a:extLst>
            </p:cNvPr>
            <p:cNvSpPr/>
            <p:nvPr userDrawn="1"/>
          </p:nvSpPr>
          <p:spPr>
            <a:xfrm rot="16200000">
              <a:off x="7874000" y="5334001"/>
              <a:ext cx="254000" cy="2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D6E9ADF-78CB-24F1-A8A4-C05376E767A9}"/>
                </a:ext>
                <a:ext uri="{C183D7F6-B498-43B3-948B-1728B52AA6E4}">
                  <adec:decorative xmlns:adec="http://schemas.microsoft.com/office/drawing/2017/decorative" val="1"/>
                </a:ext>
              </a:extLst>
            </p:cNvPr>
            <p:cNvSpPr/>
            <p:nvPr userDrawn="1"/>
          </p:nvSpPr>
          <p:spPr>
            <a:xfrm rot="16200000">
              <a:off x="7874000" y="5080000"/>
              <a:ext cx="254000" cy="25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 Placeholder 16">
            <a:extLst>
              <a:ext uri="{FF2B5EF4-FFF2-40B4-BE49-F238E27FC236}">
                <a16:creationId xmlns:a16="http://schemas.microsoft.com/office/drawing/2014/main" id="{DBF99DDA-461B-ABA4-B41A-3C567218C36B}"/>
              </a:ext>
            </a:extLst>
          </p:cNvPr>
          <p:cNvSpPr>
            <a:spLocks noGrp="1"/>
          </p:cNvSpPr>
          <p:nvPr>
            <p:ph type="body" sz="quarter" idx="15" hasCustomPrompt="1"/>
          </p:nvPr>
        </p:nvSpPr>
        <p:spPr>
          <a:xfrm>
            <a:off x="508000" y="3556000"/>
            <a:ext cx="2540000" cy="2286000"/>
          </a:xfrm>
          <a:prstGeom prst="rect">
            <a:avLst/>
          </a:prstGeom>
        </p:spPr>
        <p:txBody>
          <a:bodyPr lIns="0" tIns="0" rIns="0" bIns="0" anchor="b" anchorCtr="0"/>
          <a:lstStyle>
            <a:lvl1pPr marL="0" indent="0">
              <a:buNone/>
              <a:defRPr sz="5600">
                <a:latin typeface="Roboto Mono Thin" panose="00000009000000000000" pitchFamily="49" charset="0"/>
                <a:ea typeface="Roboto Mono Thin" panose="00000009000000000000" pitchFamily="49" charset="0"/>
              </a:defRPr>
            </a:lvl1pPr>
            <a:lvl2pPr marL="457166" indent="0">
              <a:buNone/>
              <a:defRPr/>
            </a:lvl2pPr>
            <a:lvl3pPr marL="914330" indent="0">
              <a:buNone/>
              <a:defRPr/>
            </a:lvl3pPr>
            <a:lvl4pPr marL="1371496" indent="0">
              <a:buNone/>
              <a:defRPr/>
            </a:lvl4pPr>
            <a:lvl5pPr marL="1828663" indent="0">
              <a:buNone/>
              <a:defRPr/>
            </a:lvl5pPr>
          </a:lstStyle>
          <a:p>
            <a:pPr lvl="0"/>
            <a:r>
              <a:rPr lang="en-US"/>
              <a:t>Key stat</a:t>
            </a:r>
            <a:endParaRPr lang="en-GB"/>
          </a:p>
        </p:txBody>
      </p:sp>
    </p:spTree>
    <p:extLst>
      <p:ext uri="{BB962C8B-B14F-4D97-AF65-F5344CB8AC3E}">
        <p14:creationId xmlns:p14="http://schemas.microsoft.com/office/powerpoint/2010/main" val="37730154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STATS A">
    <p:bg>
      <p:bgPr>
        <a:solidFill>
          <a:srgbClr val="FAD5DD"/>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701288-E8AF-1CEA-86FE-381884329483}"/>
              </a:ext>
            </a:extLst>
          </p:cNvPr>
          <p:cNvSpPr/>
          <p:nvPr userDrawn="1"/>
        </p:nvSpPr>
        <p:spPr>
          <a:xfrm>
            <a:off x="5842000" y="0"/>
            <a:ext cx="6350000" cy="6350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ysClr val="windowText" lastClr="000000"/>
                </a:solidFill>
                <a:latin typeface="Roboto Mono Light" panose="00000009000000000000" pitchFamily="49" charset="0"/>
                <a:ea typeface="Roboto Mono Light" panose="00000009000000000000" pitchFamily="49" charset="0"/>
              </a:defRPr>
            </a:lvl1pPr>
          </a:lstStyle>
          <a:p>
            <a:r>
              <a:rPr lang="en-GB"/>
              <a:t>Jisc presentation template: bold</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ysClr val="windowText" lastClr="000000"/>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sp>
        <p:nvSpPr>
          <p:cNvPr id="2" name="Title 1">
            <a:extLst>
              <a:ext uri="{FF2B5EF4-FFF2-40B4-BE49-F238E27FC236}">
                <a16:creationId xmlns:a16="http://schemas.microsoft.com/office/drawing/2014/main" id="{CFCAC527-0322-0799-491F-E13C9988987D}"/>
              </a:ext>
            </a:extLst>
          </p:cNvPr>
          <p:cNvSpPr>
            <a:spLocks noGrp="1"/>
          </p:cNvSpPr>
          <p:nvPr>
            <p:ph type="title" hasCustomPrompt="1"/>
          </p:nvPr>
        </p:nvSpPr>
        <p:spPr>
          <a:xfrm>
            <a:off x="508000" y="508000"/>
            <a:ext cx="4318000" cy="1270000"/>
          </a:xfrm>
          <a:prstGeom prst="rect">
            <a:avLst/>
          </a:prstGeom>
        </p:spPr>
        <p:txBody>
          <a:bodyPr lIns="0" tIns="0" rIns="0" bIns="0"/>
          <a:lstStyle>
            <a:lvl1pPr algn="l">
              <a:lnSpc>
                <a:spcPct val="100000"/>
              </a:lnSpc>
              <a:defRPr sz="3600" b="0" i="0">
                <a:solidFill>
                  <a:schemeClr val="tx1"/>
                </a:solidFill>
                <a:latin typeface="Roboto" panose="02000000000000000000" pitchFamily="2" charset="0"/>
                <a:ea typeface="Roboto" panose="02000000000000000000" pitchFamily="2" charset="0"/>
              </a:defRPr>
            </a:lvl1pPr>
          </a:lstStyle>
          <a:p>
            <a:r>
              <a:rPr lang="en-US"/>
              <a:t>Short page title</a:t>
            </a:r>
            <a:endParaRPr lang="en-GB"/>
          </a:p>
        </p:txBody>
      </p:sp>
      <p:sp>
        <p:nvSpPr>
          <p:cNvPr id="4" name="Content Placeholder 2">
            <a:extLst>
              <a:ext uri="{FF2B5EF4-FFF2-40B4-BE49-F238E27FC236}">
                <a16:creationId xmlns:a16="http://schemas.microsoft.com/office/drawing/2014/main" id="{01413970-C6C2-23D4-C98B-B0C2D8DF11A6}"/>
              </a:ext>
            </a:extLst>
          </p:cNvPr>
          <p:cNvSpPr>
            <a:spLocks noGrp="1"/>
          </p:cNvSpPr>
          <p:nvPr>
            <p:ph idx="1" hasCustomPrompt="1"/>
          </p:nvPr>
        </p:nvSpPr>
        <p:spPr>
          <a:xfrm>
            <a:off x="508000" y="5588000"/>
            <a:ext cx="4318000" cy="254000"/>
          </a:xfrm>
          <a:prstGeom prst="rect">
            <a:avLst/>
          </a:prstGeom>
        </p:spPr>
        <p:txBody>
          <a:bodyPr lIns="0" tIns="0" rIns="0" bIns="0"/>
          <a:lstStyle>
            <a:lvl1pPr marL="0" indent="0" defTabSz="359974">
              <a:lnSpc>
                <a:spcPct val="100000"/>
              </a:lnSpc>
              <a:buNone/>
              <a:tabLst/>
              <a:defRPr sz="2000" b="0" i="0">
                <a:solidFill>
                  <a:schemeClr val="tx1"/>
                </a:solidFill>
                <a:latin typeface="Roboto" panose="02000000000000000000" pitchFamily="2" charset="0"/>
                <a:ea typeface="Roboto" panose="02000000000000000000" pitchFamily="2" charset="0"/>
              </a:defRPr>
            </a:lvl1pPr>
            <a:lvl2pPr marL="241281" indent="0" defTabSz="359974">
              <a:lnSpc>
                <a:spcPct val="100000"/>
              </a:lnSpc>
              <a:buFont typeface="Arial" panose="020B0604020202020204" pitchFamily="34" charset="0"/>
              <a:buNone/>
              <a:tabLst/>
              <a:defRPr sz="2000" b="0" i="0">
                <a:solidFill>
                  <a:schemeClr val="tx1"/>
                </a:solidFill>
                <a:latin typeface="Roboto" panose="02000000000000000000" pitchFamily="2" charset="0"/>
                <a:ea typeface="Roboto" panose="02000000000000000000" pitchFamily="2" charset="0"/>
              </a:defRPr>
            </a:lvl2pPr>
            <a:lvl3pPr marL="482564" indent="0" defTabSz="359974">
              <a:lnSpc>
                <a:spcPct val="100000"/>
              </a:lnSpc>
              <a:buFont typeface="Arial" panose="020B0604020202020204" pitchFamily="34" charset="0"/>
              <a:buNone/>
              <a:tabLst/>
              <a:defRPr sz="2000" b="0" i="0">
                <a:solidFill>
                  <a:schemeClr val="tx1"/>
                </a:solidFill>
                <a:latin typeface="Roboto" panose="02000000000000000000" pitchFamily="2" charset="0"/>
                <a:ea typeface="Roboto" panose="02000000000000000000" pitchFamily="2" charset="0"/>
              </a:defRPr>
            </a:lvl3pPr>
            <a:lvl4pPr marL="723844" indent="0" defTabSz="359974">
              <a:lnSpc>
                <a:spcPct val="100000"/>
              </a:lnSpc>
              <a:buFont typeface="Arial" panose="020B0604020202020204" pitchFamily="34" charset="0"/>
              <a:buNone/>
              <a:tabLst/>
              <a:defRPr sz="2000" b="0" i="0">
                <a:solidFill>
                  <a:schemeClr val="tx1"/>
                </a:solidFill>
                <a:latin typeface="Roboto" panose="02000000000000000000" pitchFamily="2" charset="0"/>
                <a:ea typeface="Roboto" panose="02000000000000000000" pitchFamily="2" charset="0"/>
              </a:defRPr>
            </a:lvl4pPr>
            <a:lvl5pPr marL="952428" indent="0" defTabSz="359974">
              <a:lnSpc>
                <a:spcPct val="100000"/>
              </a:lnSpc>
              <a:buFont typeface="Arial" panose="020B0604020202020204" pitchFamily="34" charset="0"/>
              <a:buNone/>
              <a:tabLst/>
              <a:defRPr sz="2000" b="0" i="0">
                <a:solidFill>
                  <a:schemeClr val="tx1"/>
                </a:solidFill>
                <a:latin typeface="Roboto" panose="02000000000000000000" pitchFamily="2" charset="0"/>
                <a:ea typeface="Roboto" panose="02000000000000000000" pitchFamily="2" charset="0"/>
              </a:defRPr>
            </a:lvl5pPr>
          </a:lstStyle>
          <a:p>
            <a:pPr lvl="0"/>
            <a:r>
              <a:rPr lang="en-US"/>
              <a:t>Citation</a:t>
            </a:r>
            <a:endParaRPr lang="en-GB"/>
          </a:p>
        </p:txBody>
      </p:sp>
      <p:sp>
        <p:nvSpPr>
          <p:cNvPr id="6" name="Picture Placeholder 5">
            <a:extLst>
              <a:ext uri="{FF2B5EF4-FFF2-40B4-BE49-F238E27FC236}">
                <a16:creationId xmlns:a16="http://schemas.microsoft.com/office/drawing/2014/main" id="{ABF6D22E-BD86-A128-F41F-061AC5E20E4C}"/>
              </a:ext>
            </a:extLst>
          </p:cNvPr>
          <p:cNvSpPr>
            <a:spLocks noGrp="1"/>
          </p:cNvSpPr>
          <p:nvPr>
            <p:ph type="pic" sz="quarter" idx="14"/>
          </p:nvPr>
        </p:nvSpPr>
        <p:spPr>
          <a:xfrm>
            <a:off x="6363490" y="519888"/>
            <a:ext cx="5322111" cy="5322111"/>
          </a:xfrm>
          <a:prstGeom prst="rect">
            <a:avLst/>
          </a:prstGeom>
        </p:spPr>
        <p:txBody>
          <a:bodyPr/>
          <a:lstStyle/>
          <a:p>
            <a:endParaRPr lang="en-GB"/>
          </a:p>
        </p:txBody>
      </p:sp>
      <p:grpSp>
        <p:nvGrpSpPr>
          <p:cNvPr id="8" name="Group 7">
            <a:extLst>
              <a:ext uri="{FF2B5EF4-FFF2-40B4-BE49-F238E27FC236}">
                <a16:creationId xmlns:a16="http://schemas.microsoft.com/office/drawing/2014/main" id="{B62EC9D6-5299-E016-A55F-F2CDFD17F5E8}"/>
              </a:ext>
            </a:extLst>
          </p:cNvPr>
          <p:cNvGrpSpPr/>
          <p:nvPr userDrawn="1"/>
        </p:nvGrpSpPr>
        <p:grpSpPr>
          <a:xfrm>
            <a:off x="5588000" y="0"/>
            <a:ext cx="254000" cy="762001"/>
            <a:chOff x="7874000" y="5080000"/>
            <a:chExt cx="254000" cy="762001"/>
          </a:xfrm>
        </p:grpSpPr>
        <p:sp>
          <p:nvSpPr>
            <p:cNvPr id="10" name="Rectangle 9">
              <a:extLst>
                <a:ext uri="{FF2B5EF4-FFF2-40B4-BE49-F238E27FC236}">
                  <a16:creationId xmlns:a16="http://schemas.microsoft.com/office/drawing/2014/main" id="{B1AB662C-416A-86C3-0863-2E3D522D5A3A}"/>
                </a:ext>
                <a:ext uri="{C183D7F6-B498-43B3-948B-1728B52AA6E4}">
                  <adec:decorative xmlns:adec="http://schemas.microsoft.com/office/drawing/2017/decorative" val="1"/>
                </a:ext>
              </a:extLst>
            </p:cNvPr>
            <p:cNvSpPr/>
            <p:nvPr userDrawn="1"/>
          </p:nvSpPr>
          <p:spPr>
            <a:xfrm rot="16200000">
              <a:off x="7874000" y="5588001"/>
              <a:ext cx="254000" cy="25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DD306D4-2F10-96C5-42E5-796C652199E7}"/>
                </a:ext>
                <a:ext uri="{C183D7F6-B498-43B3-948B-1728B52AA6E4}">
                  <adec:decorative xmlns:adec="http://schemas.microsoft.com/office/drawing/2017/decorative" val="1"/>
                </a:ext>
              </a:extLst>
            </p:cNvPr>
            <p:cNvSpPr/>
            <p:nvPr userDrawn="1"/>
          </p:nvSpPr>
          <p:spPr>
            <a:xfrm rot="16200000">
              <a:off x="7874000" y="5334001"/>
              <a:ext cx="254000" cy="2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D6E9ADF-78CB-24F1-A8A4-C05376E767A9}"/>
                </a:ext>
                <a:ext uri="{C183D7F6-B498-43B3-948B-1728B52AA6E4}">
                  <adec:decorative xmlns:adec="http://schemas.microsoft.com/office/drawing/2017/decorative" val="1"/>
                </a:ext>
              </a:extLst>
            </p:cNvPr>
            <p:cNvSpPr/>
            <p:nvPr userDrawn="1"/>
          </p:nvSpPr>
          <p:spPr>
            <a:xfrm rot="16200000">
              <a:off x="7874000" y="5080000"/>
              <a:ext cx="254000" cy="25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 Placeholder 16">
            <a:extLst>
              <a:ext uri="{FF2B5EF4-FFF2-40B4-BE49-F238E27FC236}">
                <a16:creationId xmlns:a16="http://schemas.microsoft.com/office/drawing/2014/main" id="{DBF99DDA-461B-ABA4-B41A-3C567218C36B}"/>
              </a:ext>
            </a:extLst>
          </p:cNvPr>
          <p:cNvSpPr>
            <a:spLocks noGrp="1"/>
          </p:cNvSpPr>
          <p:nvPr>
            <p:ph type="body" sz="quarter" idx="15" hasCustomPrompt="1"/>
          </p:nvPr>
        </p:nvSpPr>
        <p:spPr>
          <a:xfrm>
            <a:off x="508000" y="2540000"/>
            <a:ext cx="4318000" cy="2794000"/>
          </a:xfrm>
          <a:prstGeom prst="rect">
            <a:avLst/>
          </a:prstGeom>
        </p:spPr>
        <p:txBody>
          <a:bodyPr lIns="0" tIns="0" rIns="0" bIns="0" anchor="b" anchorCtr="0"/>
          <a:lstStyle>
            <a:lvl1pPr marL="0" indent="0">
              <a:buNone/>
              <a:defRPr sz="5600">
                <a:latin typeface="Roboto Mono Thin" panose="00000009000000000000" pitchFamily="49" charset="0"/>
                <a:ea typeface="Roboto Mono Thin" panose="00000009000000000000" pitchFamily="49" charset="0"/>
              </a:defRPr>
            </a:lvl1pPr>
            <a:lvl2pPr marL="457166" indent="0">
              <a:buNone/>
              <a:defRPr/>
            </a:lvl2pPr>
            <a:lvl3pPr marL="914330" indent="0">
              <a:buNone/>
              <a:defRPr/>
            </a:lvl3pPr>
            <a:lvl4pPr marL="1371496" indent="0">
              <a:buNone/>
              <a:defRPr/>
            </a:lvl4pPr>
            <a:lvl5pPr marL="1828663" indent="0">
              <a:buNone/>
              <a:defRPr/>
            </a:lvl5pPr>
          </a:lstStyle>
          <a:p>
            <a:pPr lvl="0"/>
            <a:r>
              <a:rPr lang="en-US"/>
              <a:t>Key stat</a:t>
            </a:r>
            <a:endParaRPr lang="en-GB"/>
          </a:p>
        </p:txBody>
      </p:sp>
    </p:spTree>
    <p:extLst>
      <p:ext uri="{BB962C8B-B14F-4D97-AF65-F5344CB8AC3E}">
        <p14:creationId xmlns:p14="http://schemas.microsoft.com/office/powerpoint/2010/main" val="403215137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theme" Target="../theme/theme11.xml"/><Relationship Id="rId4" Type="http://schemas.openxmlformats.org/officeDocument/2006/relationships/slideLayout" Target="../slideLayouts/slideLayout5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12.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10" Type="http://schemas.openxmlformats.org/officeDocument/2006/relationships/image" Target="../media/image2.svg"/><Relationship Id="rId4" Type="http://schemas.openxmlformats.org/officeDocument/2006/relationships/slideLayout" Target="../slideLayouts/slideLayout64.xml"/><Relationship Id="rId9"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10" Type="http://schemas.openxmlformats.org/officeDocument/2006/relationships/image" Target="../media/image2.svg"/><Relationship Id="rId4" Type="http://schemas.openxmlformats.org/officeDocument/2006/relationships/slideLayout" Target="../slideLayouts/slideLayout71.xml"/><Relationship Id="rId9"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7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svg"/><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2.svg"/><Relationship Id="rId4" Type="http://schemas.openxmlformats.org/officeDocument/2006/relationships/slideLayout" Target="../slideLayouts/slideLayout2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6.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7.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2.svg"/><Relationship Id="rId4" Type="http://schemas.openxmlformats.org/officeDocument/2006/relationships/slideLayout" Target="../slideLayouts/slideLayout39.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2.svg"/><Relationship Id="rId4" Type="http://schemas.openxmlformats.org/officeDocument/2006/relationships/slideLayout" Target="../slideLayouts/slideLayout4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10112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92" r:id="rId3"/>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60" userDrawn="1">
          <p15:clr>
            <a:srgbClr val="F26B43"/>
          </p15:clr>
        </p15:guide>
        <p15:guide id="4" pos="320" userDrawn="1">
          <p15:clr>
            <a:srgbClr val="F26B43"/>
          </p15:clr>
        </p15:guide>
        <p15:guide id="5" pos="480" userDrawn="1">
          <p15:clr>
            <a:srgbClr val="F26B43"/>
          </p15:clr>
        </p15:guide>
        <p15:guide id="6" pos="640" userDrawn="1">
          <p15:clr>
            <a:srgbClr val="F26B43"/>
          </p15:clr>
        </p15:guide>
        <p15:guide id="7" pos="800" userDrawn="1">
          <p15:clr>
            <a:srgbClr val="F26B43"/>
          </p15:clr>
        </p15:guide>
        <p15:guide id="8" pos="960" userDrawn="1">
          <p15:clr>
            <a:srgbClr val="F26B43"/>
          </p15:clr>
        </p15:guide>
        <p15:guide id="9" pos="1120" userDrawn="1">
          <p15:clr>
            <a:srgbClr val="F26B43"/>
          </p15:clr>
        </p15:guide>
        <p15:guide id="10" pos="1280" userDrawn="1">
          <p15:clr>
            <a:srgbClr val="F26B43"/>
          </p15:clr>
        </p15:guide>
        <p15:guide id="11" pos="1440" userDrawn="1">
          <p15:clr>
            <a:srgbClr val="F26B43"/>
          </p15:clr>
        </p15:guide>
        <p15:guide id="12" pos="1600" userDrawn="1">
          <p15:clr>
            <a:srgbClr val="F26B43"/>
          </p15:clr>
        </p15:guide>
        <p15:guide id="13" pos="1760" userDrawn="1">
          <p15:clr>
            <a:srgbClr val="F26B43"/>
          </p15:clr>
        </p15:guide>
        <p15:guide id="14" pos="1920" userDrawn="1">
          <p15:clr>
            <a:srgbClr val="F26B43"/>
          </p15:clr>
        </p15:guide>
        <p15:guide id="15" pos="2080" userDrawn="1">
          <p15:clr>
            <a:srgbClr val="F26B43"/>
          </p15:clr>
        </p15:guide>
        <p15:guide id="16" pos="2240" userDrawn="1">
          <p15:clr>
            <a:srgbClr val="F26B43"/>
          </p15:clr>
        </p15:guide>
        <p15:guide id="17" pos="2400" userDrawn="1">
          <p15:clr>
            <a:srgbClr val="F26B43"/>
          </p15:clr>
        </p15:guide>
        <p15:guide id="18" pos="2560" userDrawn="1">
          <p15:clr>
            <a:srgbClr val="F26B43"/>
          </p15:clr>
        </p15:guide>
        <p15:guide id="19" pos="2720" userDrawn="1">
          <p15:clr>
            <a:srgbClr val="F26B43"/>
          </p15:clr>
        </p15:guide>
        <p15:guide id="20" pos="2880" userDrawn="1">
          <p15:clr>
            <a:srgbClr val="F26B43"/>
          </p15:clr>
        </p15:guide>
        <p15:guide id="21" pos="3040" userDrawn="1">
          <p15:clr>
            <a:srgbClr val="F26B43"/>
          </p15:clr>
        </p15:guide>
        <p15:guide id="22" pos="3200" userDrawn="1">
          <p15:clr>
            <a:srgbClr val="F26B43"/>
          </p15:clr>
        </p15:guide>
        <p15:guide id="23" pos="3360" userDrawn="1">
          <p15:clr>
            <a:srgbClr val="F26B43"/>
          </p15:clr>
        </p15:guide>
        <p15:guide id="24" pos="3520" userDrawn="1">
          <p15:clr>
            <a:srgbClr val="F26B43"/>
          </p15:clr>
        </p15:guide>
        <p15:guide id="25" pos="3680" userDrawn="1">
          <p15:clr>
            <a:srgbClr val="F26B43"/>
          </p15:clr>
        </p15:guide>
        <p15:guide id="26" pos="3840" userDrawn="1">
          <p15:clr>
            <a:srgbClr val="F26B43"/>
          </p15:clr>
        </p15:guide>
        <p15:guide id="27" pos="4000" userDrawn="1">
          <p15:clr>
            <a:srgbClr val="F26B43"/>
          </p15:clr>
        </p15:guide>
        <p15:guide id="28" pos="4160" userDrawn="1">
          <p15:clr>
            <a:srgbClr val="F26B43"/>
          </p15:clr>
        </p15:guide>
        <p15:guide id="29" pos="4320" userDrawn="1">
          <p15:clr>
            <a:srgbClr val="F26B43"/>
          </p15:clr>
        </p15:guide>
        <p15:guide id="30" pos="4480" userDrawn="1">
          <p15:clr>
            <a:srgbClr val="F26B43"/>
          </p15:clr>
        </p15:guide>
        <p15:guide id="31" pos="4640" userDrawn="1">
          <p15:clr>
            <a:srgbClr val="F26B43"/>
          </p15:clr>
        </p15:guide>
        <p15:guide id="32" pos="4800" userDrawn="1">
          <p15:clr>
            <a:srgbClr val="F26B43"/>
          </p15:clr>
        </p15:guide>
        <p15:guide id="33" pos="4960" userDrawn="1">
          <p15:clr>
            <a:srgbClr val="F26B43"/>
          </p15:clr>
        </p15:guide>
        <p15:guide id="34" pos="5120" userDrawn="1">
          <p15:clr>
            <a:srgbClr val="F26B43"/>
          </p15:clr>
        </p15:guide>
        <p15:guide id="35" pos="5280" userDrawn="1">
          <p15:clr>
            <a:srgbClr val="F26B43"/>
          </p15:clr>
        </p15:guide>
        <p15:guide id="36" pos="5440" userDrawn="1">
          <p15:clr>
            <a:srgbClr val="F26B43"/>
          </p15:clr>
        </p15:guide>
        <p15:guide id="37" pos="5600" userDrawn="1">
          <p15:clr>
            <a:srgbClr val="F26B43"/>
          </p15:clr>
        </p15:guide>
        <p15:guide id="38" pos="5760" userDrawn="1">
          <p15:clr>
            <a:srgbClr val="F26B43"/>
          </p15:clr>
        </p15:guide>
        <p15:guide id="39" pos="5920" userDrawn="1">
          <p15:clr>
            <a:srgbClr val="F26B43"/>
          </p15:clr>
        </p15:guide>
        <p15:guide id="40" pos="6080" userDrawn="1">
          <p15:clr>
            <a:srgbClr val="F26B43"/>
          </p15:clr>
        </p15:guide>
        <p15:guide id="41" pos="6240" userDrawn="1">
          <p15:clr>
            <a:srgbClr val="F26B43"/>
          </p15:clr>
        </p15:guide>
        <p15:guide id="42" pos="6400" userDrawn="1">
          <p15:clr>
            <a:srgbClr val="F26B43"/>
          </p15:clr>
        </p15:guide>
        <p15:guide id="43" pos="6560" userDrawn="1">
          <p15:clr>
            <a:srgbClr val="F26B43"/>
          </p15:clr>
        </p15:guide>
        <p15:guide id="44" pos="6720" userDrawn="1">
          <p15:clr>
            <a:srgbClr val="F26B43"/>
          </p15:clr>
        </p15:guide>
        <p15:guide id="45" pos="6880" userDrawn="1">
          <p15:clr>
            <a:srgbClr val="F26B43"/>
          </p15:clr>
        </p15:guide>
        <p15:guide id="46" pos="7040" userDrawn="1">
          <p15:clr>
            <a:srgbClr val="F26B43"/>
          </p15:clr>
        </p15:guide>
        <p15:guide id="47" pos="7200" userDrawn="1">
          <p15:clr>
            <a:srgbClr val="F26B43"/>
          </p15:clr>
        </p15:guide>
        <p15:guide id="48" pos="7360" userDrawn="1">
          <p15:clr>
            <a:srgbClr val="F26B43"/>
          </p15:clr>
        </p15:guide>
        <p15:guide id="49" pos="7520" userDrawn="1">
          <p15:clr>
            <a:srgbClr val="F26B43"/>
          </p15:clr>
        </p15:guide>
        <p15:guide id="50" orient="horz" userDrawn="1">
          <p15:clr>
            <a:srgbClr val="F26B43"/>
          </p15:clr>
        </p15:guide>
        <p15:guide id="51" orient="horz" pos="4320" userDrawn="1">
          <p15:clr>
            <a:srgbClr val="F26B43"/>
          </p15:clr>
        </p15:guide>
        <p15:guide id="52" orient="horz" pos="160" userDrawn="1">
          <p15:clr>
            <a:srgbClr val="F26B43"/>
          </p15:clr>
        </p15:guide>
        <p15:guide id="53" orient="horz" pos="320" userDrawn="1">
          <p15:clr>
            <a:srgbClr val="F26B43"/>
          </p15:clr>
        </p15:guide>
        <p15:guide id="54" orient="horz" pos="480" userDrawn="1">
          <p15:clr>
            <a:srgbClr val="F26B43"/>
          </p15:clr>
        </p15:guide>
        <p15:guide id="55" orient="horz" pos="640" userDrawn="1">
          <p15:clr>
            <a:srgbClr val="F26B43"/>
          </p15:clr>
        </p15:guide>
        <p15:guide id="56" orient="horz" pos="800" userDrawn="1">
          <p15:clr>
            <a:srgbClr val="F26B43"/>
          </p15:clr>
        </p15:guide>
        <p15:guide id="57" orient="horz" pos="960" userDrawn="1">
          <p15:clr>
            <a:srgbClr val="F26B43"/>
          </p15:clr>
        </p15:guide>
        <p15:guide id="58" orient="horz" pos="1120" userDrawn="1">
          <p15:clr>
            <a:srgbClr val="F26B43"/>
          </p15:clr>
        </p15:guide>
        <p15:guide id="59" orient="horz" pos="1280" userDrawn="1">
          <p15:clr>
            <a:srgbClr val="F26B43"/>
          </p15:clr>
        </p15:guide>
        <p15:guide id="60" orient="horz" pos="1440" userDrawn="1">
          <p15:clr>
            <a:srgbClr val="F26B43"/>
          </p15:clr>
        </p15:guide>
        <p15:guide id="61" orient="horz" pos="1600" userDrawn="1">
          <p15:clr>
            <a:srgbClr val="F26B43"/>
          </p15:clr>
        </p15:guide>
        <p15:guide id="62" orient="horz" pos="1760" userDrawn="1">
          <p15:clr>
            <a:srgbClr val="F26B43"/>
          </p15:clr>
        </p15:guide>
        <p15:guide id="63" orient="horz" pos="1920" userDrawn="1">
          <p15:clr>
            <a:srgbClr val="F26B43"/>
          </p15:clr>
        </p15:guide>
        <p15:guide id="64" orient="horz" pos="2080" userDrawn="1">
          <p15:clr>
            <a:srgbClr val="F26B43"/>
          </p15:clr>
        </p15:guide>
        <p15:guide id="65" orient="horz" pos="2240" userDrawn="1">
          <p15:clr>
            <a:srgbClr val="F26B43"/>
          </p15:clr>
        </p15:guide>
        <p15:guide id="66" orient="horz" pos="2400" userDrawn="1">
          <p15:clr>
            <a:srgbClr val="F26B43"/>
          </p15:clr>
        </p15:guide>
        <p15:guide id="67" orient="horz" pos="2560" userDrawn="1">
          <p15:clr>
            <a:srgbClr val="F26B43"/>
          </p15:clr>
        </p15:guide>
        <p15:guide id="68" orient="horz" pos="2720" userDrawn="1">
          <p15:clr>
            <a:srgbClr val="F26B43"/>
          </p15:clr>
        </p15:guide>
        <p15:guide id="69" orient="horz" pos="2880" userDrawn="1">
          <p15:clr>
            <a:srgbClr val="F26B43"/>
          </p15:clr>
        </p15:guide>
        <p15:guide id="70" orient="horz" pos="3040" userDrawn="1">
          <p15:clr>
            <a:srgbClr val="F26B43"/>
          </p15:clr>
        </p15:guide>
        <p15:guide id="71" orient="horz" pos="3200" userDrawn="1">
          <p15:clr>
            <a:srgbClr val="F26B43"/>
          </p15:clr>
        </p15:guide>
        <p15:guide id="72" orient="horz" pos="3360" userDrawn="1">
          <p15:clr>
            <a:srgbClr val="F26B43"/>
          </p15:clr>
        </p15:guide>
        <p15:guide id="73" orient="horz" pos="3520" userDrawn="1">
          <p15:clr>
            <a:srgbClr val="F26B43"/>
          </p15:clr>
        </p15:guide>
        <p15:guide id="74" orient="horz" pos="3680" userDrawn="1">
          <p15:clr>
            <a:srgbClr val="F26B43"/>
          </p15:clr>
        </p15:guide>
        <p15:guide id="75" orient="horz" pos="3840" userDrawn="1">
          <p15:clr>
            <a:srgbClr val="F26B43"/>
          </p15:clr>
        </p15:guide>
        <p15:guide id="76" orient="horz" pos="4000" userDrawn="1">
          <p15:clr>
            <a:srgbClr val="F26B43"/>
          </p15:clr>
        </p15:guide>
        <p15:guide id="77" orient="horz" pos="416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685434"/>
      </p:ext>
    </p:extLst>
  </p:cSld>
  <p:clrMap bg1="lt1" tx1="dk1" bg2="lt2" tx2="dk2" accent1="accent1" accent2="accent2" accent3="accent3" accent4="accent4" accent5="accent5" accent6="accent6" hlink="hlink" folHlink="folHlink"/>
  <p:sldLayoutIdLst>
    <p:sldLayoutId id="2147483839" r:id="rId1"/>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320">
          <p15:clr>
            <a:srgbClr val="F26B43"/>
          </p15:clr>
        </p15:guide>
        <p15:guide id="5" pos="480">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80">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800">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66231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320">
          <p15:clr>
            <a:srgbClr val="F26B43"/>
          </p15:clr>
        </p15:guide>
        <p15:guide id="5" pos="480">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80">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800">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43449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320">
          <p15:clr>
            <a:srgbClr val="F26B43"/>
          </p15:clr>
        </p15:guide>
        <p15:guide id="5" pos="480">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80">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800">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harmonious</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pic>
        <p:nvPicPr>
          <p:cNvPr id="2" name="Graphic 1" descr="Jisc logo&#10;">
            <a:extLst>
              <a:ext uri="{FF2B5EF4-FFF2-40B4-BE49-F238E27FC236}">
                <a16:creationId xmlns:a16="http://schemas.microsoft.com/office/drawing/2014/main" id="{CC318F41-B371-3764-9C48-7718B0BA85A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85601" y="6353891"/>
            <a:ext cx="506399" cy="506399"/>
          </a:xfrm>
          <a:prstGeom prst="rect">
            <a:avLst/>
          </a:prstGeom>
        </p:spPr>
      </p:pic>
    </p:spTree>
    <p:extLst>
      <p:ext uri="{BB962C8B-B14F-4D97-AF65-F5344CB8AC3E}">
        <p14:creationId xmlns:p14="http://schemas.microsoft.com/office/powerpoint/2010/main" val="105141882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320">
          <p15:clr>
            <a:srgbClr val="F26B43"/>
          </p15:clr>
        </p15:guide>
        <p15:guide id="5" pos="480">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77">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799">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a:t>Jisc presentation template: harmonious</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pic>
        <p:nvPicPr>
          <p:cNvPr id="2" name="Graphic 1" descr="Jisc logo&#10;">
            <a:extLst>
              <a:ext uri="{FF2B5EF4-FFF2-40B4-BE49-F238E27FC236}">
                <a16:creationId xmlns:a16="http://schemas.microsoft.com/office/drawing/2014/main" id="{CC318F41-B371-3764-9C48-7718B0BA85A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85601" y="6353891"/>
            <a:ext cx="506399" cy="506399"/>
          </a:xfrm>
          <a:prstGeom prst="rect">
            <a:avLst/>
          </a:prstGeom>
        </p:spPr>
      </p:pic>
    </p:spTree>
    <p:extLst>
      <p:ext uri="{BB962C8B-B14F-4D97-AF65-F5344CB8AC3E}">
        <p14:creationId xmlns:p14="http://schemas.microsoft.com/office/powerpoint/2010/main" val="99847956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6">
          <p15:clr>
            <a:srgbClr val="F26B43"/>
          </p15:clr>
        </p15:guide>
        <p15:guide id="4" pos="320">
          <p15:clr>
            <a:srgbClr val="F26B43"/>
          </p15:clr>
        </p15:guide>
        <p15:guide id="5" pos="483">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77">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799">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617347"/>
      </p:ext>
    </p:extLst>
  </p:cSld>
  <p:clrMap bg1="lt1" tx1="dk1" bg2="lt2" tx2="dk2" accent1="accent1" accent2="accent2" accent3="accent3" accent4="accent4" accent5="accent5" accent6="accent6" hlink="hlink" folHlink="folHlink"/>
  <p:sldLayoutIdLst>
    <p:sldLayoutId id="2147483869" r:id="rId1"/>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320">
          <p15:clr>
            <a:srgbClr val="F26B43"/>
          </p15:clr>
        </p15:guide>
        <p15:guide id="5" pos="480">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80">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800">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39693"/>
      </p:ext>
    </p:extLst>
  </p:cSld>
  <p:clrMap bg1="lt1" tx1="dk1" bg2="lt2" tx2="dk2" accent1="accent1" accent2="accent2" accent3="accent3" accent4="accent4" accent5="accent5" accent6="accent6" hlink="hlink" folHlink="folHlink"/>
  <p:sldLayoutIdLst>
    <p:sldLayoutId id="2147483777" r:id="rId1"/>
    <p:sldLayoutId id="2147483793" r:id="rId2"/>
    <p:sldLayoutId id="2147483807" r:id="rId3"/>
    <p:sldLayoutId id="2147483778" r:id="rId4"/>
    <p:sldLayoutId id="2147483808" r:id="rId5"/>
    <p:sldLayoutId id="2147483809" r:id="rId6"/>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60" userDrawn="1">
          <p15:clr>
            <a:srgbClr val="F26B43"/>
          </p15:clr>
        </p15:guide>
        <p15:guide id="4" pos="320" userDrawn="1">
          <p15:clr>
            <a:srgbClr val="F26B43"/>
          </p15:clr>
        </p15:guide>
        <p15:guide id="5" pos="480" userDrawn="1">
          <p15:clr>
            <a:srgbClr val="F26B43"/>
          </p15:clr>
        </p15:guide>
        <p15:guide id="6" pos="640" userDrawn="1">
          <p15:clr>
            <a:srgbClr val="F26B43"/>
          </p15:clr>
        </p15:guide>
        <p15:guide id="7" pos="800" userDrawn="1">
          <p15:clr>
            <a:srgbClr val="F26B43"/>
          </p15:clr>
        </p15:guide>
        <p15:guide id="8" pos="960" userDrawn="1">
          <p15:clr>
            <a:srgbClr val="F26B43"/>
          </p15:clr>
        </p15:guide>
        <p15:guide id="9" pos="1120" userDrawn="1">
          <p15:clr>
            <a:srgbClr val="F26B43"/>
          </p15:clr>
        </p15:guide>
        <p15:guide id="10" pos="1280" userDrawn="1">
          <p15:clr>
            <a:srgbClr val="F26B43"/>
          </p15:clr>
        </p15:guide>
        <p15:guide id="11" pos="1440" userDrawn="1">
          <p15:clr>
            <a:srgbClr val="F26B43"/>
          </p15:clr>
        </p15:guide>
        <p15:guide id="12" pos="1600" userDrawn="1">
          <p15:clr>
            <a:srgbClr val="F26B43"/>
          </p15:clr>
        </p15:guide>
        <p15:guide id="13" pos="1760" userDrawn="1">
          <p15:clr>
            <a:srgbClr val="F26B43"/>
          </p15:clr>
        </p15:guide>
        <p15:guide id="14" pos="1920" userDrawn="1">
          <p15:clr>
            <a:srgbClr val="F26B43"/>
          </p15:clr>
        </p15:guide>
        <p15:guide id="15" pos="2080" userDrawn="1">
          <p15:clr>
            <a:srgbClr val="F26B43"/>
          </p15:clr>
        </p15:guide>
        <p15:guide id="16" pos="2240" userDrawn="1">
          <p15:clr>
            <a:srgbClr val="F26B43"/>
          </p15:clr>
        </p15:guide>
        <p15:guide id="17" pos="2400" userDrawn="1">
          <p15:clr>
            <a:srgbClr val="F26B43"/>
          </p15:clr>
        </p15:guide>
        <p15:guide id="18" pos="2560" userDrawn="1">
          <p15:clr>
            <a:srgbClr val="F26B43"/>
          </p15:clr>
        </p15:guide>
        <p15:guide id="19" pos="2720" userDrawn="1">
          <p15:clr>
            <a:srgbClr val="F26B43"/>
          </p15:clr>
        </p15:guide>
        <p15:guide id="20" pos="2880" userDrawn="1">
          <p15:clr>
            <a:srgbClr val="F26B43"/>
          </p15:clr>
        </p15:guide>
        <p15:guide id="21" pos="3040" userDrawn="1">
          <p15:clr>
            <a:srgbClr val="F26B43"/>
          </p15:clr>
        </p15:guide>
        <p15:guide id="22" pos="3200" userDrawn="1">
          <p15:clr>
            <a:srgbClr val="F26B43"/>
          </p15:clr>
        </p15:guide>
        <p15:guide id="23" pos="3360" userDrawn="1">
          <p15:clr>
            <a:srgbClr val="F26B43"/>
          </p15:clr>
        </p15:guide>
        <p15:guide id="24" pos="3520" userDrawn="1">
          <p15:clr>
            <a:srgbClr val="F26B43"/>
          </p15:clr>
        </p15:guide>
        <p15:guide id="25" pos="3680" userDrawn="1">
          <p15:clr>
            <a:srgbClr val="F26B43"/>
          </p15:clr>
        </p15:guide>
        <p15:guide id="26" pos="3840" userDrawn="1">
          <p15:clr>
            <a:srgbClr val="F26B43"/>
          </p15:clr>
        </p15:guide>
        <p15:guide id="27" pos="4000" userDrawn="1">
          <p15:clr>
            <a:srgbClr val="F26B43"/>
          </p15:clr>
        </p15:guide>
        <p15:guide id="28" pos="4160" userDrawn="1">
          <p15:clr>
            <a:srgbClr val="F26B43"/>
          </p15:clr>
        </p15:guide>
        <p15:guide id="29" pos="4320" userDrawn="1">
          <p15:clr>
            <a:srgbClr val="F26B43"/>
          </p15:clr>
        </p15:guide>
        <p15:guide id="30" pos="4480" userDrawn="1">
          <p15:clr>
            <a:srgbClr val="F26B43"/>
          </p15:clr>
        </p15:guide>
        <p15:guide id="31" pos="4640" userDrawn="1">
          <p15:clr>
            <a:srgbClr val="F26B43"/>
          </p15:clr>
        </p15:guide>
        <p15:guide id="32" pos="4800" userDrawn="1">
          <p15:clr>
            <a:srgbClr val="F26B43"/>
          </p15:clr>
        </p15:guide>
        <p15:guide id="33" pos="4960" userDrawn="1">
          <p15:clr>
            <a:srgbClr val="F26B43"/>
          </p15:clr>
        </p15:guide>
        <p15:guide id="34" pos="5120" userDrawn="1">
          <p15:clr>
            <a:srgbClr val="F26B43"/>
          </p15:clr>
        </p15:guide>
        <p15:guide id="35" pos="5280" userDrawn="1">
          <p15:clr>
            <a:srgbClr val="F26B43"/>
          </p15:clr>
        </p15:guide>
        <p15:guide id="36" pos="5440" userDrawn="1">
          <p15:clr>
            <a:srgbClr val="F26B43"/>
          </p15:clr>
        </p15:guide>
        <p15:guide id="37" pos="5600" userDrawn="1">
          <p15:clr>
            <a:srgbClr val="F26B43"/>
          </p15:clr>
        </p15:guide>
        <p15:guide id="38" pos="5760" userDrawn="1">
          <p15:clr>
            <a:srgbClr val="F26B43"/>
          </p15:clr>
        </p15:guide>
        <p15:guide id="39" pos="5920" userDrawn="1">
          <p15:clr>
            <a:srgbClr val="F26B43"/>
          </p15:clr>
        </p15:guide>
        <p15:guide id="40" pos="6080" userDrawn="1">
          <p15:clr>
            <a:srgbClr val="F26B43"/>
          </p15:clr>
        </p15:guide>
        <p15:guide id="41" pos="6240" userDrawn="1">
          <p15:clr>
            <a:srgbClr val="F26B43"/>
          </p15:clr>
        </p15:guide>
        <p15:guide id="42" pos="6400" userDrawn="1">
          <p15:clr>
            <a:srgbClr val="F26B43"/>
          </p15:clr>
        </p15:guide>
        <p15:guide id="43" pos="6560" userDrawn="1">
          <p15:clr>
            <a:srgbClr val="F26B43"/>
          </p15:clr>
        </p15:guide>
        <p15:guide id="44" pos="6720" userDrawn="1">
          <p15:clr>
            <a:srgbClr val="F26B43"/>
          </p15:clr>
        </p15:guide>
        <p15:guide id="45" pos="6880" userDrawn="1">
          <p15:clr>
            <a:srgbClr val="F26B43"/>
          </p15:clr>
        </p15:guide>
        <p15:guide id="46" pos="7040" userDrawn="1">
          <p15:clr>
            <a:srgbClr val="F26B43"/>
          </p15:clr>
        </p15:guide>
        <p15:guide id="47" pos="7200" userDrawn="1">
          <p15:clr>
            <a:srgbClr val="F26B43"/>
          </p15:clr>
        </p15:guide>
        <p15:guide id="48" pos="7360" userDrawn="1">
          <p15:clr>
            <a:srgbClr val="F26B43"/>
          </p15:clr>
        </p15:guide>
        <p15:guide id="49" pos="7520" userDrawn="1">
          <p15:clr>
            <a:srgbClr val="F26B43"/>
          </p15:clr>
        </p15:guide>
        <p15:guide id="50" orient="horz" userDrawn="1">
          <p15:clr>
            <a:srgbClr val="F26B43"/>
          </p15:clr>
        </p15:guide>
        <p15:guide id="51" orient="horz" pos="4320" userDrawn="1">
          <p15:clr>
            <a:srgbClr val="F26B43"/>
          </p15:clr>
        </p15:guide>
        <p15:guide id="52" orient="horz" pos="160" userDrawn="1">
          <p15:clr>
            <a:srgbClr val="F26B43"/>
          </p15:clr>
        </p15:guide>
        <p15:guide id="53" orient="horz" pos="320" userDrawn="1">
          <p15:clr>
            <a:srgbClr val="F26B43"/>
          </p15:clr>
        </p15:guide>
        <p15:guide id="54" orient="horz" pos="480" userDrawn="1">
          <p15:clr>
            <a:srgbClr val="F26B43"/>
          </p15:clr>
        </p15:guide>
        <p15:guide id="55" orient="horz" pos="640" userDrawn="1">
          <p15:clr>
            <a:srgbClr val="F26B43"/>
          </p15:clr>
        </p15:guide>
        <p15:guide id="56" orient="horz" pos="800" userDrawn="1">
          <p15:clr>
            <a:srgbClr val="F26B43"/>
          </p15:clr>
        </p15:guide>
        <p15:guide id="57" orient="horz" pos="960" userDrawn="1">
          <p15:clr>
            <a:srgbClr val="F26B43"/>
          </p15:clr>
        </p15:guide>
        <p15:guide id="58" orient="horz" pos="1120" userDrawn="1">
          <p15:clr>
            <a:srgbClr val="F26B43"/>
          </p15:clr>
        </p15:guide>
        <p15:guide id="59" orient="horz" pos="1280" userDrawn="1">
          <p15:clr>
            <a:srgbClr val="F26B43"/>
          </p15:clr>
        </p15:guide>
        <p15:guide id="60" orient="horz" pos="1440" userDrawn="1">
          <p15:clr>
            <a:srgbClr val="F26B43"/>
          </p15:clr>
        </p15:guide>
        <p15:guide id="61" orient="horz" pos="1600" userDrawn="1">
          <p15:clr>
            <a:srgbClr val="F26B43"/>
          </p15:clr>
        </p15:guide>
        <p15:guide id="62" orient="horz" pos="1760" userDrawn="1">
          <p15:clr>
            <a:srgbClr val="F26B43"/>
          </p15:clr>
        </p15:guide>
        <p15:guide id="63" orient="horz" pos="1920" userDrawn="1">
          <p15:clr>
            <a:srgbClr val="F26B43"/>
          </p15:clr>
        </p15:guide>
        <p15:guide id="64" orient="horz" pos="2080" userDrawn="1">
          <p15:clr>
            <a:srgbClr val="F26B43"/>
          </p15:clr>
        </p15:guide>
        <p15:guide id="65" orient="horz" pos="2240" userDrawn="1">
          <p15:clr>
            <a:srgbClr val="F26B43"/>
          </p15:clr>
        </p15:guide>
        <p15:guide id="66" orient="horz" pos="2400" userDrawn="1">
          <p15:clr>
            <a:srgbClr val="F26B43"/>
          </p15:clr>
        </p15:guide>
        <p15:guide id="67" orient="horz" pos="2560" userDrawn="1">
          <p15:clr>
            <a:srgbClr val="F26B43"/>
          </p15:clr>
        </p15:guide>
        <p15:guide id="68" orient="horz" pos="2720" userDrawn="1">
          <p15:clr>
            <a:srgbClr val="F26B43"/>
          </p15:clr>
        </p15:guide>
        <p15:guide id="69" orient="horz" pos="2880" userDrawn="1">
          <p15:clr>
            <a:srgbClr val="F26B43"/>
          </p15:clr>
        </p15:guide>
        <p15:guide id="70" orient="horz" pos="3040" userDrawn="1">
          <p15:clr>
            <a:srgbClr val="F26B43"/>
          </p15:clr>
        </p15:guide>
        <p15:guide id="71" orient="horz" pos="3200" userDrawn="1">
          <p15:clr>
            <a:srgbClr val="F26B43"/>
          </p15:clr>
        </p15:guide>
        <p15:guide id="72" orient="horz" pos="3360" userDrawn="1">
          <p15:clr>
            <a:srgbClr val="F26B43"/>
          </p15:clr>
        </p15:guide>
        <p15:guide id="73" orient="horz" pos="3520" userDrawn="1">
          <p15:clr>
            <a:srgbClr val="F26B43"/>
          </p15:clr>
        </p15:guide>
        <p15:guide id="74" orient="horz" pos="3680" userDrawn="1">
          <p15:clr>
            <a:srgbClr val="F26B43"/>
          </p15:clr>
        </p15:guide>
        <p15:guide id="75" orient="horz" pos="3840" userDrawn="1">
          <p15:clr>
            <a:srgbClr val="F26B43"/>
          </p15:clr>
        </p15:guide>
        <p15:guide id="76" orient="horz" pos="4000" userDrawn="1">
          <p15:clr>
            <a:srgbClr val="F26B43"/>
          </p15:clr>
        </p15:guide>
        <p15:guide id="77" orient="horz" pos="4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bold</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pic>
        <p:nvPicPr>
          <p:cNvPr id="2" name="Graphic 1" descr="Jisc logo&#10;">
            <a:extLst>
              <a:ext uri="{FF2B5EF4-FFF2-40B4-BE49-F238E27FC236}">
                <a16:creationId xmlns:a16="http://schemas.microsoft.com/office/drawing/2014/main" id="{CC318F41-B371-3764-9C48-7718B0BA85A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685601" y="6353891"/>
            <a:ext cx="506399" cy="506399"/>
          </a:xfrm>
          <a:prstGeom prst="rect">
            <a:avLst/>
          </a:prstGeom>
        </p:spPr>
      </p:pic>
    </p:spTree>
    <p:extLst>
      <p:ext uri="{BB962C8B-B14F-4D97-AF65-F5344CB8AC3E}">
        <p14:creationId xmlns:p14="http://schemas.microsoft.com/office/powerpoint/2010/main" val="2334269998"/>
      </p:ext>
    </p:extLst>
  </p:cSld>
  <p:clrMap bg1="lt1" tx1="dk1" bg2="lt2" tx2="dk2" accent1="accent1" accent2="accent2" accent3="accent3" accent4="accent4" accent5="accent5" accent6="accent6" hlink="hlink" folHlink="folHlink"/>
  <p:sldLayoutIdLst>
    <p:sldLayoutId id="2147483650" r:id="rId1"/>
    <p:sldLayoutId id="2147483702" r:id="rId2"/>
    <p:sldLayoutId id="2147483699" r:id="rId3"/>
    <p:sldLayoutId id="2147483700" r:id="rId4"/>
    <p:sldLayoutId id="2147483701" r:id="rId5"/>
    <p:sldLayoutId id="2147483780" r:id="rId6"/>
    <p:sldLayoutId id="2147483790" r:id="rId7"/>
    <p:sldLayoutId id="2147483870" r:id="rId8"/>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60" userDrawn="1">
          <p15:clr>
            <a:srgbClr val="F26B43"/>
          </p15:clr>
        </p15:guide>
        <p15:guide id="4" pos="320" userDrawn="1">
          <p15:clr>
            <a:srgbClr val="F26B43"/>
          </p15:clr>
        </p15:guide>
        <p15:guide id="5" pos="480" userDrawn="1">
          <p15:clr>
            <a:srgbClr val="F26B43"/>
          </p15:clr>
        </p15:guide>
        <p15:guide id="6" pos="640" userDrawn="1">
          <p15:clr>
            <a:srgbClr val="F26B43"/>
          </p15:clr>
        </p15:guide>
        <p15:guide id="7" pos="800" userDrawn="1">
          <p15:clr>
            <a:srgbClr val="F26B43"/>
          </p15:clr>
        </p15:guide>
        <p15:guide id="8" pos="960" userDrawn="1">
          <p15:clr>
            <a:srgbClr val="F26B43"/>
          </p15:clr>
        </p15:guide>
        <p15:guide id="9" pos="1120" userDrawn="1">
          <p15:clr>
            <a:srgbClr val="F26B43"/>
          </p15:clr>
        </p15:guide>
        <p15:guide id="10" pos="1277" userDrawn="1">
          <p15:clr>
            <a:srgbClr val="F26B43"/>
          </p15:clr>
        </p15:guide>
        <p15:guide id="11" pos="1440" userDrawn="1">
          <p15:clr>
            <a:srgbClr val="F26B43"/>
          </p15:clr>
        </p15:guide>
        <p15:guide id="12" pos="1600" userDrawn="1">
          <p15:clr>
            <a:srgbClr val="F26B43"/>
          </p15:clr>
        </p15:guide>
        <p15:guide id="13" pos="1760" userDrawn="1">
          <p15:clr>
            <a:srgbClr val="F26B43"/>
          </p15:clr>
        </p15:guide>
        <p15:guide id="14" pos="1920" userDrawn="1">
          <p15:clr>
            <a:srgbClr val="F26B43"/>
          </p15:clr>
        </p15:guide>
        <p15:guide id="15" pos="2080" userDrawn="1">
          <p15:clr>
            <a:srgbClr val="F26B43"/>
          </p15:clr>
        </p15:guide>
        <p15:guide id="16" pos="2240" userDrawn="1">
          <p15:clr>
            <a:srgbClr val="F26B43"/>
          </p15:clr>
        </p15:guide>
        <p15:guide id="17" pos="2400" userDrawn="1">
          <p15:clr>
            <a:srgbClr val="F26B43"/>
          </p15:clr>
        </p15:guide>
        <p15:guide id="18" pos="2560" userDrawn="1">
          <p15:clr>
            <a:srgbClr val="F26B43"/>
          </p15:clr>
        </p15:guide>
        <p15:guide id="19" pos="2720" userDrawn="1">
          <p15:clr>
            <a:srgbClr val="F26B43"/>
          </p15:clr>
        </p15:guide>
        <p15:guide id="20" pos="2880" userDrawn="1">
          <p15:clr>
            <a:srgbClr val="F26B43"/>
          </p15:clr>
        </p15:guide>
        <p15:guide id="21" pos="3040" userDrawn="1">
          <p15:clr>
            <a:srgbClr val="F26B43"/>
          </p15:clr>
        </p15:guide>
        <p15:guide id="22" pos="3200" userDrawn="1">
          <p15:clr>
            <a:srgbClr val="F26B43"/>
          </p15:clr>
        </p15:guide>
        <p15:guide id="23" pos="3360" userDrawn="1">
          <p15:clr>
            <a:srgbClr val="F26B43"/>
          </p15:clr>
        </p15:guide>
        <p15:guide id="24" pos="3520" userDrawn="1">
          <p15:clr>
            <a:srgbClr val="F26B43"/>
          </p15:clr>
        </p15:guide>
        <p15:guide id="25" pos="3680" userDrawn="1">
          <p15:clr>
            <a:srgbClr val="F26B43"/>
          </p15:clr>
        </p15:guide>
        <p15:guide id="26" pos="3840" userDrawn="1">
          <p15:clr>
            <a:srgbClr val="F26B43"/>
          </p15:clr>
        </p15:guide>
        <p15:guide id="27" pos="4000" userDrawn="1">
          <p15:clr>
            <a:srgbClr val="F26B43"/>
          </p15:clr>
        </p15:guide>
        <p15:guide id="28" pos="4160" userDrawn="1">
          <p15:clr>
            <a:srgbClr val="F26B43"/>
          </p15:clr>
        </p15:guide>
        <p15:guide id="29" pos="4320" userDrawn="1">
          <p15:clr>
            <a:srgbClr val="F26B43"/>
          </p15:clr>
        </p15:guide>
        <p15:guide id="30" pos="4480" userDrawn="1">
          <p15:clr>
            <a:srgbClr val="F26B43"/>
          </p15:clr>
        </p15:guide>
        <p15:guide id="31" pos="4640" userDrawn="1">
          <p15:clr>
            <a:srgbClr val="F26B43"/>
          </p15:clr>
        </p15:guide>
        <p15:guide id="32" pos="4800" userDrawn="1">
          <p15:clr>
            <a:srgbClr val="F26B43"/>
          </p15:clr>
        </p15:guide>
        <p15:guide id="33" pos="4960" userDrawn="1">
          <p15:clr>
            <a:srgbClr val="F26B43"/>
          </p15:clr>
        </p15:guide>
        <p15:guide id="34" pos="5120" userDrawn="1">
          <p15:clr>
            <a:srgbClr val="F26B43"/>
          </p15:clr>
        </p15:guide>
        <p15:guide id="35" pos="5280" userDrawn="1">
          <p15:clr>
            <a:srgbClr val="F26B43"/>
          </p15:clr>
        </p15:guide>
        <p15:guide id="36" pos="5440" userDrawn="1">
          <p15:clr>
            <a:srgbClr val="F26B43"/>
          </p15:clr>
        </p15:guide>
        <p15:guide id="37" pos="5600" userDrawn="1">
          <p15:clr>
            <a:srgbClr val="F26B43"/>
          </p15:clr>
        </p15:guide>
        <p15:guide id="38" pos="5760" userDrawn="1">
          <p15:clr>
            <a:srgbClr val="F26B43"/>
          </p15:clr>
        </p15:guide>
        <p15:guide id="39" pos="5920" userDrawn="1">
          <p15:clr>
            <a:srgbClr val="F26B43"/>
          </p15:clr>
        </p15:guide>
        <p15:guide id="40" pos="6080" userDrawn="1">
          <p15:clr>
            <a:srgbClr val="F26B43"/>
          </p15:clr>
        </p15:guide>
        <p15:guide id="41" pos="6240" userDrawn="1">
          <p15:clr>
            <a:srgbClr val="F26B43"/>
          </p15:clr>
        </p15:guide>
        <p15:guide id="42" pos="6400" userDrawn="1">
          <p15:clr>
            <a:srgbClr val="F26B43"/>
          </p15:clr>
        </p15:guide>
        <p15:guide id="43" pos="6560" userDrawn="1">
          <p15:clr>
            <a:srgbClr val="F26B43"/>
          </p15:clr>
        </p15:guide>
        <p15:guide id="44" pos="6720" userDrawn="1">
          <p15:clr>
            <a:srgbClr val="F26B43"/>
          </p15:clr>
        </p15:guide>
        <p15:guide id="45" pos="6880" userDrawn="1">
          <p15:clr>
            <a:srgbClr val="F26B43"/>
          </p15:clr>
        </p15:guide>
        <p15:guide id="46" pos="7040" userDrawn="1">
          <p15:clr>
            <a:srgbClr val="F26B43"/>
          </p15:clr>
        </p15:guide>
        <p15:guide id="47" pos="7200" userDrawn="1">
          <p15:clr>
            <a:srgbClr val="F26B43"/>
          </p15:clr>
        </p15:guide>
        <p15:guide id="48" pos="7360" userDrawn="1">
          <p15:clr>
            <a:srgbClr val="F26B43"/>
          </p15:clr>
        </p15:guide>
        <p15:guide id="49" pos="7520" userDrawn="1">
          <p15:clr>
            <a:srgbClr val="F26B43"/>
          </p15:clr>
        </p15:guide>
        <p15:guide id="50" orient="horz" userDrawn="1">
          <p15:clr>
            <a:srgbClr val="F26B43"/>
          </p15:clr>
        </p15:guide>
        <p15:guide id="51" orient="horz" pos="4320" userDrawn="1">
          <p15:clr>
            <a:srgbClr val="F26B43"/>
          </p15:clr>
        </p15:guide>
        <p15:guide id="52" orient="horz" pos="160" userDrawn="1">
          <p15:clr>
            <a:srgbClr val="F26B43"/>
          </p15:clr>
        </p15:guide>
        <p15:guide id="53" orient="horz" pos="320" userDrawn="1">
          <p15:clr>
            <a:srgbClr val="F26B43"/>
          </p15:clr>
        </p15:guide>
        <p15:guide id="54" orient="horz" pos="480" userDrawn="1">
          <p15:clr>
            <a:srgbClr val="F26B43"/>
          </p15:clr>
        </p15:guide>
        <p15:guide id="55" orient="horz" pos="640" userDrawn="1">
          <p15:clr>
            <a:srgbClr val="F26B43"/>
          </p15:clr>
        </p15:guide>
        <p15:guide id="56" orient="horz" pos="799" userDrawn="1">
          <p15:clr>
            <a:srgbClr val="F26B43"/>
          </p15:clr>
        </p15:guide>
        <p15:guide id="57" orient="horz" pos="960" userDrawn="1">
          <p15:clr>
            <a:srgbClr val="F26B43"/>
          </p15:clr>
        </p15:guide>
        <p15:guide id="58" orient="horz" pos="1120" userDrawn="1">
          <p15:clr>
            <a:srgbClr val="F26B43"/>
          </p15:clr>
        </p15:guide>
        <p15:guide id="59" orient="horz" pos="1280" userDrawn="1">
          <p15:clr>
            <a:srgbClr val="F26B43"/>
          </p15:clr>
        </p15:guide>
        <p15:guide id="60" orient="horz" pos="1440" userDrawn="1">
          <p15:clr>
            <a:srgbClr val="F26B43"/>
          </p15:clr>
        </p15:guide>
        <p15:guide id="61" orient="horz" pos="1600" userDrawn="1">
          <p15:clr>
            <a:srgbClr val="F26B43"/>
          </p15:clr>
        </p15:guide>
        <p15:guide id="62" orient="horz" pos="1760" userDrawn="1">
          <p15:clr>
            <a:srgbClr val="F26B43"/>
          </p15:clr>
        </p15:guide>
        <p15:guide id="63" orient="horz" pos="1920" userDrawn="1">
          <p15:clr>
            <a:srgbClr val="F26B43"/>
          </p15:clr>
        </p15:guide>
        <p15:guide id="64" orient="horz" pos="2080" userDrawn="1">
          <p15:clr>
            <a:srgbClr val="F26B43"/>
          </p15:clr>
        </p15:guide>
        <p15:guide id="65" orient="horz" pos="2240" userDrawn="1">
          <p15:clr>
            <a:srgbClr val="F26B43"/>
          </p15:clr>
        </p15:guide>
        <p15:guide id="66" orient="horz" pos="2400" userDrawn="1">
          <p15:clr>
            <a:srgbClr val="F26B43"/>
          </p15:clr>
        </p15:guide>
        <p15:guide id="67" orient="horz" pos="2560" userDrawn="1">
          <p15:clr>
            <a:srgbClr val="F26B43"/>
          </p15:clr>
        </p15:guide>
        <p15:guide id="68" orient="horz" pos="2720" userDrawn="1">
          <p15:clr>
            <a:srgbClr val="F26B43"/>
          </p15:clr>
        </p15:guide>
        <p15:guide id="69" orient="horz" pos="2880" userDrawn="1">
          <p15:clr>
            <a:srgbClr val="F26B43"/>
          </p15:clr>
        </p15:guide>
        <p15:guide id="70" orient="horz" pos="3040" userDrawn="1">
          <p15:clr>
            <a:srgbClr val="F26B43"/>
          </p15:clr>
        </p15:guide>
        <p15:guide id="71" orient="horz" pos="3200" userDrawn="1">
          <p15:clr>
            <a:srgbClr val="F26B43"/>
          </p15:clr>
        </p15:guide>
        <p15:guide id="72" orient="horz" pos="3360" userDrawn="1">
          <p15:clr>
            <a:srgbClr val="F26B43"/>
          </p15:clr>
        </p15:guide>
        <p15:guide id="73" orient="horz" pos="3520" userDrawn="1">
          <p15:clr>
            <a:srgbClr val="F26B43"/>
          </p15:clr>
        </p15:guide>
        <p15:guide id="74" orient="horz" pos="3680" userDrawn="1">
          <p15:clr>
            <a:srgbClr val="F26B43"/>
          </p15:clr>
        </p15:guide>
        <p15:guide id="75" orient="horz" pos="3840" userDrawn="1">
          <p15:clr>
            <a:srgbClr val="F26B43"/>
          </p15:clr>
        </p15:guide>
        <p15:guide id="76" orient="horz" pos="4000" userDrawn="1">
          <p15:clr>
            <a:srgbClr val="F26B43"/>
          </p15:clr>
        </p15:guide>
        <p15:guide id="77" orient="horz" pos="4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a:t>Jisc presentation template: bold</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pic>
        <p:nvPicPr>
          <p:cNvPr id="2" name="Graphic 1" descr="Jisc logo&#10;">
            <a:extLst>
              <a:ext uri="{FF2B5EF4-FFF2-40B4-BE49-F238E27FC236}">
                <a16:creationId xmlns:a16="http://schemas.microsoft.com/office/drawing/2014/main" id="{CC318F41-B371-3764-9C48-7718B0BA85A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85601" y="6353891"/>
            <a:ext cx="506399" cy="506399"/>
          </a:xfrm>
          <a:prstGeom prst="rect">
            <a:avLst/>
          </a:prstGeom>
        </p:spPr>
      </p:pic>
    </p:spTree>
    <p:extLst>
      <p:ext uri="{BB962C8B-B14F-4D97-AF65-F5344CB8AC3E}">
        <p14:creationId xmlns:p14="http://schemas.microsoft.com/office/powerpoint/2010/main" val="403517624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60" userDrawn="1">
          <p15:clr>
            <a:srgbClr val="F26B43"/>
          </p15:clr>
        </p15:guide>
        <p15:guide id="4" pos="320" userDrawn="1">
          <p15:clr>
            <a:srgbClr val="F26B43"/>
          </p15:clr>
        </p15:guide>
        <p15:guide id="5" pos="480" userDrawn="1">
          <p15:clr>
            <a:srgbClr val="F26B43"/>
          </p15:clr>
        </p15:guide>
        <p15:guide id="6" pos="640" userDrawn="1">
          <p15:clr>
            <a:srgbClr val="F26B43"/>
          </p15:clr>
        </p15:guide>
        <p15:guide id="7" pos="800" userDrawn="1">
          <p15:clr>
            <a:srgbClr val="F26B43"/>
          </p15:clr>
        </p15:guide>
        <p15:guide id="8" pos="960" userDrawn="1">
          <p15:clr>
            <a:srgbClr val="F26B43"/>
          </p15:clr>
        </p15:guide>
        <p15:guide id="9" pos="1120" userDrawn="1">
          <p15:clr>
            <a:srgbClr val="F26B43"/>
          </p15:clr>
        </p15:guide>
        <p15:guide id="10" pos="1277" userDrawn="1">
          <p15:clr>
            <a:srgbClr val="F26B43"/>
          </p15:clr>
        </p15:guide>
        <p15:guide id="11" pos="1440" userDrawn="1">
          <p15:clr>
            <a:srgbClr val="F26B43"/>
          </p15:clr>
        </p15:guide>
        <p15:guide id="12" pos="1600" userDrawn="1">
          <p15:clr>
            <a:srgbClr val="F26B43"/>
          </p15:clr>
        </p15:guide>
        <p15:guide id="13" pos="1760" userDrawn="1">
          <p15:clr>
            <a:srgbClr val="F26B43"/>
          </p15:clr>
        </p15:guide>
        <p15:guide id="14" pos="1920" userDrawn="1">
          <p15:clr>
            <a:srgbClr val="F26B43"/>
          </p15:clr>
        </p15:guide>
        <p15:guide id="15" pos="2080" userDrawn="1">
          <p15:clr>
            <a:srgbClr val="F26B43"/>
          </p15:clr>
        </p15:guide>
        <p15:guide id="16" pos="2240" userDrawn="1">
          <p15:clr>
            <a:srgbClr val="F26B43"/>
          </p15:clr>
        </p15:guide>
        <p15:guide id="17" pos="2400" userDrawn="1">
          <p15:clr>
            <a:srgbClr val="F26B43"/>
          </p15:clr>
        </p15:guide>
        <p15:guide id="18" pos="2560" userDrawn="1">
          <p15:clr>
            <a:srgbClr val="F26B43"/>
          </p15:clr>
        </p15:guide>
        <p15:guide id="19" pos="2720" userDrawn="1">
          <p15:clr>
            <a:srgbClr val="F26B43"/>
          </p15:clr>
        </p15:guide>
        <p15:guide id="20" pos="2880" userDrawn="1">
          <p15:clr>
            <a:srgbClr val="F26B43"/>
          </p15:clr>
        </p15:guide>
        <p15:guide id="21" pos="3040" userDrawn="1">
          <p15:clr>
            <a:srgbClr val="F26B43"/>
          </p15:clr>
        </p15:guide>
        <p15:guide id="22" pos="3200" userDrawn="1">
          <p15:clr>
            <a:srgbClr val="F26B43"/>
          </p15:clr>
        </p15:guide>
        <p15:guide id="23" pos="3360" userDrawn="1">
          <p15:clr>
            <a:srgbClr val="F26B43"/>
          </p15:clr>
        </p15:guide>
        <p15:guide id="24" pos="3520" userDrawn="1">
          <p15:clr>
            <a:srgbClr val="F26B43"/>
          </p15:clr>
        </p15:guide>
        <p15:guide id="25" pos="3680" userDrawn="1">
          <p15:clr>
            <a:srgbClr val="F26B43"/>
          </p15:clr>
        </p15:guide>
        <p15:guide id="26" pos="3840" userDrawn="1">
          <p15:clr>
            <a:srgbClr val="F26B43"/>
          </p15:clr>
        </p15:guide>
        <p15:guide id="27" pos="4000" userDrawn="1">
          <p15:clr>
            <a:srgbClr val="F26B43"/>
          </p15:clr>
        </p15:guide>
        <p15:guide id="28" pos="4160" userDrawn="1">
          <p15:clr>
            <a:srgbClr val="F26B43"/>
          </p15:clr>
        </p15:guide>
        <p15:guide id="29" pos="4320" userDrawn="1">
          <p15:clr>
            <a:srgbClr val="F26B43"/>
          </p15:clr>
        </p15:guide>
        <p15:guide id="30" pos="4480" userDrawn="1">
          <p15:clr>
            <a:srgbClr val="F26B43"/>
          </p15:clr>
        </p15:guide>
        <p15:guide id="31" pos="4640" userDrawn="1">
          <p15:clr>
            <a:srgbClr val="F26B43"/>
          </p15:clr>
        </p15:guide>
        <p15:guide id="32" pos="4800" userDrawn="1">
          <p15:clr>
            <a:srgbClr val="F26B43"/>
          </p15:clr>
        </p15:guide>
        <p15:guide id="33" pos="4960" userDrawn="1">
          <p15:clr>
            <a:srgbClr val="F26B43"/>
          </p15:clr>
        </p15:guide>
        <p15:guide id="34" pos="5120" userDrawn="1">
          <p15:clr>
            <a:srgbClr val="F26B43"/>
          </p15:clr>
        </p15:guide>
        <p15:guide id="35" pos="5280" userDrawn="1">
          <p15:clr>
            <a:srgbClr val="F26B43"/>
          </p15:clr>
        </p15:guide>
        <p15:guide id="36" pos="5440" userDrawn="1">
          <p15:clr>
            <a:srgbClr val="F26B43"/>
          </p15:clr>
        </p15:guide>
        <p15:guide id="37" pos="5600" userDrawn="1">
          <p15:clr>
            <a:srgbClr val="F26B43"/>
          </p15:clr>
        </p15:guide>
        <p15:guide id="38" pos="5760" userDrawn="1">
          <p15:clr>
            <a:srgbClr val="F26B43"/>
          </p15:clr>
        </p15:guide>
        <p15:guide id="39" pos="5920" userDrawn="1">
          <p15:clr>
            <a:srgbClr val="F26B43"/>
          </p15:clr>
        </p15:guide>
        <p15:guide id="40" pos="6080" userDrawn="1">
          <p15:clr>
            <a:srgbClr val="F26B43"/>
          </p15:clr>
        </p15:guide>
        <p15:guide id="41" pos="6240" userDrawn="1">
          <p15:clr>
            <a:srgbClr val="F26B43"/>
          </p15:clr>
        </p15:guide>
        <p15:guide id="42" pos="6400" userDrawn="1">
          <p15:clr>
            <a:srgbClr val="F26B43"/>
          </p15:clr>
        </p15:guide>
        <p15:guide id="43" pos="6560" userDrawn="1">
          <p15:clr>
            <a:srgbClr val="F26B43"/>
          </p15:clr>
        </p15:guide>
        <p15:guide id="44" pos="6720" userDrawn="1">
          <p15:clr>
            <a:srgbClr val="F26B43"/>
          </p15:clr>
        </p15:guide>
        <p15:guide id="45" pos="6880" userDrawn="1">
          <p15:clr>
            <a:srgbClr val="F26B43"/>
          </p15:clr>
        </p15:guide>
        <p15:guide id="46" pos="7040" userDrawn="1">
          <p15:clr>
            <a:srgbClr val="F26B43"/>
          </p15:clr>
        </p15:guide>
        <p15:guide id="47" pos="7200" userDrawn="1">
          <p15:clr>
            <a:srgbClr val="F26B43"/>
          </p15:clr>
        </p15:guide>
        <p15:guide id="48" pos="7360" userDrawn="1">
          <p15:clr>
            <a:srgbClr val="F26B43"/>
          </p15:clr>
        </p15:guide>
        <p15:guide id="49" pos="7520" userDrawn="1">
          <p15:clr>
            <a:srgbClr val="F26B43"/>
          </p15:clr>
        </p15:guide>
        <p15:guide id="50" orient="horz" userDrawn="1">
          <p15:clr>
            <a:srgbClr val="F26B43"/>
          </p15:clr>
        </p15:guide>
        <p15:guide id="51" orient="horz" pos="4320" userDrawn="1">
          <p15:clr>
            <a:srgbClr val="F26B43"/>
          </p15:clr>
        </p15:guide>
        <p15:guide id="52" orient="horz" pos="160" userDrawn="1">
          <p15:clr>
            <a:srgbClr val="F26B43"/>
          </p15:clr>
        </p15:guide>
        <p15:guide id="53" orient="horz" pos="320" userDrawn="1">
          <p15:clr>
            <a:srgbClr val="F26B43"/>
          </p15:clr>
        </p15:guide>
        <p15:guide id="54" orient="horz" pos="480" userDrawn="1">
          <p15:clr>
            <a:srgbClr val="F26B43"/>
          </p15:clr>
        </p15:guide>
        <p15:guide id="55" orient="horz" pos="640" userDrawn="1">
          <p15:clr>
            <a:srgbClr val="F26B43"/>
          </p15:clr>
        </p15:guide>
        <p15:guide id="56" orient="horz" pos="799" userDrawn="1">
          <p15:clr>
            <a:srgbClr val="F26B43"/>
          </p15:clr>
        </p15:guide>
        <p15:guide id="57" orient="horz" pos="960" userDrawn="1">
          <p15:clr>
            <a:srgbClr val="F26B43"/>
          </p15:clr>
        </p15:guide>
        <p15:guide id="58" orient="horz" pos="1120" userDrawn="1">
          <p15:clr>
            <a:srgbClr val="F26B43"/>
          </p15:clr>
        </p15:guide>
        <p15:guide id="59" orient="horz" pos="1280" userDrawn="1">
          <p15:clr>
            <a:srgbClr val="F26B43"/>
          </p15:clr>
        </p15:guide>
        <p15:guide id="60" orient="horz" pos="1440" userDrawn="1">
          <p15:clr>
            <a:srgbClr val="F26B43"/>
          </p15:clr>
        </p15:guide>
        <p15:guide id="61" orient="horz" pos="1600" userDrawn="1">
          <p15:clr>
            <a:srgbClr val="F26B43"/>
          </p15:clr>
        </p15:guide>
        <p15:guide id="62" orient="horz" pos="1760" userDrawn="1">
          <p15:clr>
            <a:srgbClr val="F26B43"/>
          </p15:clr>
        </p15:guide>
        <p15:guide id="63" orient="horz" pos="1920" userDrawn="1">
          <p15:clr>
            <a:srgbClr val="F26B43"/>
          </p15:clr>
        </p15:guide>
        <p15:guide id="64" orient="horz" pos="2080" userDrawn="1">
          <p15:clr>
            <a:srgbClr val="F26B43"/>
          </p15:clr>
        </p15:guide>
        <p15:guide id="65" orient="horz" pos="2240" userDrawn="1">
          <p15:clr>
            <a:srgbClr val="F26B43"/>
          </p15:clr>
        </p15:guide>
        <p15:guide id="66" orient="horz" pos="2400" userDrawn="1">
          <p15:clr>
            <a:srgbClr val="F26B43"/>
          </p15:clr>
        </p15:guide>
        <p15:guide id="67" orient="horz" pos="2560" userDrawn="1">
          <p15:clr>
            <a:srgbClr val="F26B43"/>
          </p15:clr>
        </p15:guide>
        <p15:guide id="68" orient="horz" pos="2720" userDrawn="1">
          <p15:clr>
            <a:srgbClr val="F26B43"/>
          </p15:clr>
        </p15:guide>
        <p15:guide id="69" orient="horz" pos="2880" userDrawn="1">
          <p15:clr>
            <a:srgbClr val="F26B43"/>
          </p15:clr>
        </p15:guide>
        <p15:guide id="70" orient="horz" pos="3040" userDrawn="1">
          <p15:clr>
            <a:srgbClr val="F26B43"/>
          </p15:clr>
        </p15:guide>
        <p15:guide id="71" orient="horz" pos="3200" userDrawn="1">
          <p15:clr>
            <a:srgbClr val="F26B43"/>
          </p15:clr>
        </p15:guide>
        <p15:guide id="72" orient="horz" pos="3360" userDrawn="1">
          <p15:clr>
            <a:srgbClr val="F26B43"/>
          </p15:clr>
        </p15:guide>
        <p15:guide id="73" orient="horz" pos="3520" userDrawn="1">
          <p15:clr>
            <a:srgbClr val="F26B43"/>
          </p15:clr>
        </p15:guide>
        <p15:guide id="74" orient="horz" pos="3680" userDrawn="1">
          <p15:clr>
            <a:srgbClr val="F26B43"/>
          </p15:clr>
        </p15:guide>
        <p15:guide id="75" orient="horz" pos="3840" userDrawn="1">
          <p15:clr>
            <a:srgbClr val="F26B43"/>
          </p15:clr>
        </p15:guide>
        <p15:guide id="76" orient="horz" pos="4000" userDrawn="1">
          <p15:clr>
            <a:srgbClr val="F26B43"/>
          </p15:clr>
        </p15:guide>
        <p15:guide id="77" orient="horz" pos="41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986526"/>
      </p:ext>
    </p:extLst>
  </p:cSld>
  <p:clrMap bg1="lt1" tx1="dk1" bg2="lt2" tx2="dk2" accent1="accent1" accent2="accent2" accent3="accent3" accent4="accent4" accent5="accent5" accent6="accent6" hlink="hlink" folHlink="folHlink"/>
  <p:sldLayoutIdLst>
    <p:sldLayoutId id="2147483786" r:id="rId1"/>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60" userDrawn="1">
          <p15:clr>
            <a:srgbClr val="F26B43"/>
          </p15:clr>
        </p15:guide>
        <p15:guide id="4" pos="320" userDrawn="1">
          <p15:clr>
            <a:srgbClr val="F26B43"/>
          </p15:clr>
        </p15:guide>
        <p15:guide id="5" pos="480" userDrawn="1">
          <p15:clr>
            <a:srgbClr val="F26B43"/>
          </p15:clr>
        </p15:guide>
        <p15:guide id="6" pos="640" userDrawn="1">
          <p15:clr>
            <a:srgbClr val="F26B43"/>
          </p15:clr>
        </p15:guide>
        <p15:guide id="7" pos="800" userDrawn="1">
          <p15:clr>
            <a:srgbClr val="F26B43"/>
          </p15:clr>
        </p15:guide>
        <p15:guide id="8" pos="960" userDrawn="1">
          <p15:clr>
            <a:srgbClr val="F26B43"/>
          </p15:clr>
        </p15:guide>
        <p15:guide id="9" pos="1120" userDrawn="1">
          <p15:clr>
            <a:srgbClr val="F26B43"/>
          </p15:clr>
        </p15:guide>
        <p15:guide id="10" pos="1280" userDrawn="1">
          <p15:clr>
            <a:srgbClr val="F26B43"/>
          </p15:clr>
        </p15:guide>
        <p15:guide id="11" pos="1440" userDrawn="1">
          <p15:clr>
            <a:srgbClr val="F26B43"/>
          </p15:clr>
        </p15:guide>
        <p15:guide id="12" pos="1600" userDrawn="1">
          <p15:clr>
            <a:srgbClr val="F26B43"/>
          </p15:clr>
        </p15:guide>
        <p15:guide id="13" pos="1760" userDrawn="1">
          <p15:clr>
            <a:srgbClr val="F26B43"/>
          </p15:clr>
        </p15:guide>
        <p15:guide id="14" pos="1920" userDrawn="1">
          <p15:clr>
            <a:srgbClr val="F26B43"/>
          </p15:clr>
        </p15:guide>
        <p15:guide id="15" pos="2080" userDrawn="1">
          <p15:clr>
            <a:srgbClr val="F26B43"/>
          </p15:clr>
        </p15:guide>
        <p15:guide id="16" pos="2240" userDrawn="1">
          <p15:clr>
            <a:srgbClr val="F26B43"/>
          </p15:clr>
        </p15:guide>
        <p15:guide id="17" pos="2400" userDrawn="1">
          <p15:clr>
            <a:srgbClr val="F26B43"/>
          </p15:clr>
        </p15:guide>
        <p15:guide id="18" pos="2560" userDrawn="1">
          <p15:clr>
            <a:srgbClr val="F26B43"/>
          </p15:clr>
        </p15:guide>
        <p15:guide id="19" pos="2720" userDrawn="1">
          <p15:clr>
            <a:srgbClr val="F26B43"/>
          </p15:clr>
        </p15:guide>
        <p15:guide id="20" pos="2880" userDrawn="1">
          <p15:clr>
            <a:srgbClr val="F26B43"/>
          </p15:clr>
        </p15:guide>
        <p15:guide id="21" pos="3040" userDrawn="1">
          <p15:clr>
            <a:srgbClr val="F26B43"/>
          </p15:clr>
        </p15:guide>
        <p15:guide id="22" pos="3200" userDrawn="1">
          <p15:clr>
            <a:srgbClr val="F26B43"/>
          </p15:clr>
        </p15:guide>
        <p15:guide id="23" pos="3360" userDrawn="1">
          <p15:clr>
            <a:srgbClr val="F26B43"/>
          </p15:clr>
        </p15:guide>
        <p15:guide id="24" pos="3520" userDrawn="1">
          <p15:clr>
            <a:srgbClr val="F26B43"/>
          </p15:clr>
        </p15:guide>
        <p15:guide id="25" pos="3680" userDrawn="1">
          <p15:clr>
            <a:srgbClr val="F26B43"/>
          </p15:clr>
        </p15:guide>
        <p15:guide id="26" pos="3840" userDrawn="1">
          <p15:clr>
            <a:srgbClr val="F26B43"/>
          </p15:clr>
        </p15:guide>
        <p15:guide id="27" pos="4000" userDrawn="1">
          <p15:clr>
            <a:srgbClr val="F26B43"/>
          </p15:clr>
        </p15:guide>
        <p15:guide id="28" pos="4160" userDrawn="1">
          <p15:clr>
            <a:srgbClr val="F26B43"/>
          </p15:clr>
        </p15:guide>
        <p15:guide id="29" pos="4320" userDrawn="1">
          <p15:clr>
            <a:srgbClr val="F26B43"/>
          </p15:clr>
        </p15:guide>
        <p15:guide id="30" pos="4480" userDrawn="1">
          <p15:clr>
            <a:srgbClr val="F26B43"/>
          </p15:clr>
        </p15:guide>
        <p15:guide id="31" pos="4640" userDrawn="1">
          <p15:clr>
            <a:srgbClr val="F26B43"/>
          </p15:clr>
        </p15:guide>
        <p15:guide id="32" pos="4800" userDrawn="1">
          <p15:clr>
            <a:srgbClr val="F26B43"/>
          </p15:clr>
        </p15:guide>
        <p15:guide id="33" pos="4960" userDrawn="1">
          <p15:clr>
            <a:srgbClr val="F26B43"/>
          </p15:clr>
        </p15:guide>
        <p15:guide id="34" pos="5120" userDrawn="1">
          <p15:clr>
            <a:srgbClr val="F26B43"/>
          </p15:clr>
        </p15:guide>
        <p15:guide id="35" pos="5280" userDrawn="1">
          <p15:clr>
            <a:srgbClr val="F26B43"/>
          </p15:clr>
        </p15:guide>
        <p15:guide id="36" pos="5440" userDrawn="1">
          <p15:clr>
            <a:srgbClr val="F26B43"/>
          </p15:clr>
        </p15:guide>
        <p15:guide id="37" pos="5600" userDrawn="1">
          <p15:clr>
            <a:srgbClr val="F26B43"/>
          </p15:clr>
        </p15:guide>
        <p15:guide id="38" pos="5760" userDrawn="1">
          <p15:clr>
            <a:srgbClr val="F26B43"/>
          </p15:clr>
        </p15:guide>
        <p15:guide id="39" pos="5920" userDrawn="1">
          <p15:clr>
            <a:srgbClr val="F26B43"/>
          </p15:clr>
        </p15:guide>
        <p15:guide id="40" pos="6080" userDrawn="1">
          <p15:clr>
            <a:srgbClr val="F26B43"/>
          </p15:clr>
        </p15:guide>
        <p15:guide id="41" pos="6240" userDrawn="1">
          <p15:clr>
            <a:srgbClr val="F26B43"/>
          </p15:clr>
        </p15:guide>
        <p15:guide id="42" pos="6400" userDrawn="1">
          <p15:clr>
            <a:srgbClr val="F26B43"/>
          </p15:clr>
        </p15:guide>
        <p15:guide id="43" pos="6560" userDrawn="1">
          <p15:clr>
            <a:srgbClr val="F26B43"/>
          </p15:clr>
        </p15:guide>
        <p15:guide id="44" pos="6720" userDrawn="1">
          <p15:clr>
            <a:srgbClr val="F26B43"/>
          </p15:clr>
        </p15:guide>
        <p15:guide id="45" pos="6880" userDrawn="1">
          <p15:clr>
            <a:srgbClr val="F26B43"/>
          </p15:clr>
        </p15:guide>
        <p15:guide id="46" pos="7040" userDrawn="1">
          <p15:clr>
            <a:srgbClr val="F26B43"/>
          </p15:clr>
        </p15:guide>
        <p15:guide id="47" pos="7200" userDrawn="1">
          <p15:clr>
            <a:srgbClr val="F26B43"/>
          </p15:clr>
        </p15:guide>
        <p15:guide id="48" pos="7360" userDrawn="1">
          <p15:clr>
            <a:srgbClr val="F26B43"/>
          </p15:clr>
        </p15:guide>
        <p15:guide id="49" pos="7520" userDrawn="1">
          <p15:clr>
            <a:srgbClr val="F26B43"/>
          </p15:clr>
        </p15:guide>
        <p15:guide id="50" orient="horz" userDrawn="1">
          <p15:clr>
            <a:srgbClr val="F26B43"/>
          </p15:clr>
        </p15:guide>
        <p15:guide id="51" orient="horz" pos="4320" userDrawn="1">
          <p15:clr>
            <a:srgbClr val="F26B43"/>
          </p15:clr>
        </p15:guide>
        <p15:guide id="52" orient="horz" pos="160" userDrawn="1">
          <p15:clr>
            <a:srgbClr val="F26B43"/>
          </p15:clr>
        </p15:guide>
        <p15:guide id="53" orient="horz" pos="320" userDrawn="1">
          <p15:clr>
            <a:srgbClr val="F26B43"/>
          </p15:clr>
        </p15:guide>
        <p15:guide id="54" orient="horz" pos="480" userDrawn="1">
          <p15:clr>
            <a:srgbClr val="F26B43"/>
          </p15:clr>
        </p15:guide>
        <p15:guide id="55" orient="horz" pos="640" userDrawn="1">
          <p15:clr>
            <a:srgbClr val="F26B43"/>
          </p15:clr>
        </p15:guide>
        <p15:guide id="56" orient="horz" pos="800" userDrawn="1">
          <p15:clr>
            <a:srgbClr val="F26B43"/>
          </p15:clr>
        </p15:guide>
        <p15:guide id="57" orient="horz" pos="960" userDrawn="1">
          <p15:clr>
            <a:srgbClr val="F26B43"/>
          </p15:clr>
        </p15:guide>
        <p15:guide id="58" orient="horz" pos="1120" userDrawn="1">
          <p15:clr>
            <a:srgbClr val="F26B43"/>
          </p15:clr>
        </p15:guide>
        <p15:guide id="59" orient="horz" pos="1280" userDrawn="1">
          <p15:clr>
            <a:srgbClr val="F26B43"/>
          </p15:clr>
        </p15:guide>
        <p15:guide id="60" orient="horz" pos="1440" userDrawn="1">
          <p15:clr>
            <a:srgbClr val="F26B43"/>
          </p15:clr>
        </p15:guide>
        <p15:guide id="61" orient="horz" pos="1600" userDrawn="1">
          <p15:clr>
            <a:srgbClr val="F26B43"/>
          </p15:clr>
        </p15:guide>
        <p15:guide id="62" orient="horz" pos="1760" userDrawn="1">
          <p15:clr>
            <a:srgbClr val="F26B43"/>
          </p15:clr>
        </p15:guide>
        <p15:guide id="63" orient="horz" pos="1920" userDrawn="1">
          <p15:clr>
            <a:srgbClr val="F26B43"/>
          </p15:clr>
        </p15:guide>
        <p15:guide id="64" orient="horz" pos="2080" userDrawn="1">
          <p15:clr>
            <a:srgbClr val="F26B43"/>
          </p15:clr>
        </p15:guide>
        <p15:guide id="65" orient="horz" pos="2240" userDrawn="1">
          <p15:clr>
            <a:srgbClr val="F26B43"/>
          </p15:clr>
        </p15:guide>
        <p15:guide id="66" orient="horz" pos="2400" userDrawn="1">
          <p15:clr>
            <a:srgbClr val="F26B43"/>
          </p15:clr>
        </p15:guide>
        <p15:guide id="67" orient="horz" pos="2560" userDrawn="1">
          <p15:clr>
            <a:srgbClr val="F26B43"/>
          </p15:clr>
        </p15:guide>
        <p15:guide id="68" orient="horz" pos="2720" userDrawn="1">
          <p15:clr>
            <a:srgbClr val="F26B43"/>
          </p15:clr>
        </p15:guide>
        <p15:guide id="69" orient="horz" pos="2880" userDrawn="1">
          <p15:clr>
            <a:srgbClr val="F26B43"/>
          </p15:clr>
        </p15:guide>
        <p15:guide id="70" orient="horz" pos="3040" userDrawn="1">
          <p15:clr>
            <a:srgbClr val="F26B43"/>
          </p15:clr>
        </p15:guide>
        <p15:guide id="71" orient="horz" pos="3200" userDrawn="1">
          <p15:clr>
            <a:srgbClr val="F26B43"/>
          </p15:clr>
        </p15:guide>
        <p15:guide id="72" orient="horz" pos="3360" userDrawn="1">
          <p15:clr>
            <a:srgbClr val="F26B43"/>
          </p15:clr>
        </p15:guide>
        <p15:guide id="73" orient="horz" pos="3520" userDrawn="1">
          <p15:clr>
            <a:srgbClr val="F26B43"/>
          </p15:clr>
        </p15:guide>
        <p15:guide id="74" orient="horz" pos="3680" userDrawn="1">
          <p15:clr>
            <a:srgbClr val="F26B43"/>
          </p15:clr>
        </p15:guide>
        <p15:guide id="75" orient="horz" pos="3840" userDrawn="1">
          <p15:clr>
            <a:srgbClr val="F26B43"/>
          </p15:clr>
        </p15:guide>
        <p15:guide id="76" orient="horz" pos="4000" userDrawn="1">
          <p15:clr>
            <a:srgbClr val="F26B43"/>
          </p15:clr>
        </p15:guide>
        <p15:guide id="77" orient="horz" pos="416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62344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320">
          <p15:clr>
            <a:srgbClr val="F26B43"/>
          </p15:clr>
        </p15:guide>
        <p15:guide id="5" pos="480">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80">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800">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36486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320">
          <p15:clr>
            <a:srgbClr val="F26B43"/>
          </p15:clr>
        </p15:guide>
        <p15:guide id="5" pos="480">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80">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800">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dynamic</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pic>
        <p:nvPicPr>
          <p:cNvPr id="2" name="Graphic 1" descr="Jisc logo&#10;">
            <a:extLst>
              <a:ext uri="{FF2B5EF4-FFF2-40B4-BE49-F238E27FC236}">
                <a16:creationId xmlns:a16="http://schemas.microsoft.com/office/drawing/2014/main" id="{CC318F41-B371-3764-9C48-7718B0BA85A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85601" y="6353891"/>
            <a:ext cx="506399" cy="506399"/>
          </a:xfrm>
          <a:prstGeom prst="rect">
            <a:avLst/>
          </a:prstGeom>
        </p:spPr>
      </p:pic>
    </p:spTree>
    <p:extLst>
      <p:ext uri="{BB962C8B-B14F-4D97-AF65-F5344CB8AC3E}">
        <p14:creationId xmlns:p14="http://schemas.microsoft.com/office/powerpoint/2010/main" val="296006674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320">
          <p15:clr>
            <a:srgbClr val="F26B43"/>
          </p15:clr>
        </p15:guide>
        <p15:guide id="5" pos="480">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77">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799">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a:t>Jisc presentation template: dynamic</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a:p>
        </p:txBody>
      </p:sp>
      <p:pic>
        <p:nvPicPr>
          <p:cNvPr id="2" name="Graphic 1" descr="Jisc logo&#10;">
            <a:extLst>
              <a:ext uri="{FF2B5EF4-FFF2-40B4-BE49-F238E27FC236}">
                <a16:creationId xmlns:a16="http://schemas.microsoft.com/office/drawing/2014/main" id="{CC318F41-B371-3764-9C48-7718B0BA85A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85601" y="6353891"/>
            <a:ext cx="506399" cy="506399"/>
          </a:xfrm>
          <a:prstGeom prst="rect">
            <a:avLst/>
          </a:prstGeom>
        </p:spPr>
      </p:pic>
    </p:spTree>
    <p:extLst>
      <p:ext uri="{BB962C8B-B14F-4D97-AF65-F5344CB8AC3E}">
        <p14:creationId xmlns:p14="http://schemas.microsoft.com/office/powerpoint/2010/main" val="233438978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320">
          <p15:clr>
            <a:srgbClr val="F26B43"/>
          </p15:clr>
        </p15:guide>
        <p15:guide id="5" pos="480">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77">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799">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638FC5-D689-46EC-9691-15C74F180F89}"/>
              </a:ext>
            </a:extLst>
          </p:cNvPr>
          <p:cNvSpPr>
            <a:spLocks noGrp="1"/>
          </p:cNvSpPr>
          <p:nvPr>
            <p:ph type="body" sz="quarter" idx="12"/>
          </p:nvPr>
        </p:nvSpPr>
        <p:spPr/>
        <p:txBody>
          <a:bodyPr/>
          <a:lstStyle/>
          <a:p>
            <a:r>
              <a:rPr lang="en-GB"/>
              <a:t>Anna Vernon, Head of Research Licensing &amp; </a:t>
            </a:r>
          </a:p>
          <a:p>
            <a:r>
              <a:rPr lang="en-GB"/>
              <a:t>Charles Brophy, Licensing Manager</a:t>
            </a:r>
          </a:p>
        </p:txBody>
      </p:sp>
      <p:sp>
        <p:nvSpPr>
          <p:cNvPr id="3" name="Title 2">
            <a:extLst>
              <a:ext uri="{FF2B5EF4-FFF2-40B4-BE49-F238E27FC236}">
                <a16:creationId xmlns:a16="http://schemas.microsoft.com/office/drawing/2014/main" id="{487CB74C-1CB6-CB50-50FC-431EBD0BE404}"/>
              </a:ext>
            </a:extLst>
          </p:cNvPr>
          <p:cNvSpPr>
            <a:spLocks noGrp="1"/>
          </p:cNvSpPr>
          <p:nvPr>
            <p:ph type="title"/>
          </p:nvPr>
        </p:nvSpPr>
        <p:spPr/>
        <p:txBody>
          <a:bodyPr/>
          <a:lstStyle/>
          <a:p>
            <a:r>
              <a:rPr lang="en-GB"/>
              <a:t>SCOAP</a:t>
            </a:r>
            <a:r>
              <a:rPr lang="en-GB" baseline="30000"/>
              <a:t>3</a:t>
            </a:r>
            <a:r>
              <a:rPr lang="en-GB"/>
              <a:t> in the UK</a:t>
            </a:r>
          </a:p>
        </p:txBody>
      </p:sp>
    </p:spTree>
    <p:extLst>
      <p:ext uri="{BB962C8B-B14F-4D97-AF65-F5344CB8AC3E}">
        <p14:creationId xmlns:p14="http://schemas.microsoft.com/office/powerpoint/2010/main" val="3197345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004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93035-F914-A84D-2719-60896D1F9C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43D8DE-8853-63DC-FA46-BCB1DDE13D37}"/>
              </a:ext>
            </a:extLst>
          </p:cNvPr>
          <p:cNvSpPr>
            <a:spLocks noGrp="1"/>
          </p:cNvSpPr>
          <p:nvPr>
            <p:ph type="title"/>
          </p:nvPr>
        </p:nvSpPr>
        <p:spPr>
          <a:xfrm>
            <a:off x="508000" y="508001"/>
            <a:ext cx="10414000" cy="481714"/>
          </a:xfrm>
        </p:spPr>
        <p:txBody>
          <a:bodyPr>
            <a:normAutofit/>
          </a:bodyPr>
          <a:lstStyle/>
          <a:p>
            <a:pPr>
              <a:lnSpc>
                <a:spcPct val="90000"/>
              </a:lnSpc>
            </a:pPr>
            <a:r>
              <a:rPr lang="en-GB" sz="3300"/>
              <a:t>About Jisc</a:t>
            </a:r>
          </a:p>
        </p:txBody>
      </p:sp>
      <p:sp>
        <p:nvSpPr>
          <p:cNvPr id="3" name="Footer Placeholder 2">
            <a:extLst>
              <a:ext uri="{FF2B5EF4-FFF2-40B4-BE49-F238E27FC236}">
                <a16:creationId xmlns:a16="http://schemas.microsoft.com/office/drawing/2014/main" id="{C5704364-F2F8-760A-B7C4-9333307926C1}"/>
              </a:ext>
            </a:extLst>
          </p:cNvPr>
          <p:cNvSpPr>
            <a:spLocks noGrp="1"/>
          </p:cNvSpPr>
          <p:nvPr>
            <p:ph type="ftr" sz="quarter" idx="11"/>
          </p:nvPr>
        </p:nvSpPr>
        <p:spPr>
          <a:xfrm>
            <a:off x="1016000" y="6350000"/>
            <a:ext cx="5842000" cy="255600"/>
          </a:xfrm>
        </p:spPr>
        <p:txBody>
          <a:bodyPr anchor="ctr">
            <a:normAutofit/>
          </a:bodyPr>
          <a:lstStyle/>
          <a:p>
            <a:pPr>
              <a:spcAft>
                <a:spcPts val="600"/>
              </a:spcAft>
            </a:pPr>
            <a:r>
              <a:rPr lang="en-GB"/>
              <a:t>SCOAP</a:t>
            </a:r>
            <a:r>
              <a:rPr lang="en-GB" baseline="30000"/>
              <a:t>3</a:t>
            </a:r>
            <a:r>
              <a:rPr lang="en-GB"/>
              <a:t> in the UK</a:t>
            </a:r>
          </a:p>
        </p:txBody>
      </p:sp>
      <p:sp>
        <p:nvSpPr>
          <p:cNvPr id="4" name="Slide Number Placeholder 3">
            <a:extLst>
              <a:ext uri="{FF2B5EF4-FFF2-40B4-BE49-F238E27FC236}">
                <a16:creationId xmlns:a16="http://schemas.microsoft.com/office/drawing/2014/main" id="{5B466C55-6531-2C41-809D-DC94F739298C}"/>
              </a:ext>
            </a:extLst>
          </p:cNvPr>
          <p:cNvSpPr>
            <a:spLocks noGrp="1"/>
          </p:cNvSpPr>
          <p:nvPr>
            <p:ph type="sldNum" sz="quarter" idx="12"/>
          </p:nvPr>
        </p:nvSpPr>
        <p:spPr>
          <a:xfrm>
            <a:off x="508000" y="6350000"/>
            <a:ext cx="508000" cy="255600"/>
          </a:xfrm>
        </p:spPr>
        <p:txBody>
          <a:bodyPr anchor="ctr">
            <a:normAutofit/>
          </a:bodyPr>
          <a:lstStyle/>
          <a:p>
            <a:pPr>
              <a:spcAft>
                <a:spcPts val="600"/>
              </a:spcAft>
            </a:pPr>
            <a:fld id="{0BD7AF65-ABD8-9745-9161-1D3466EAFE0E}" type="slidenum">
              <a:rPr lang="en-GB" smtClean="0"/>
              <a:pPr>
                <a:spcAft>
                  <a:spcPts val="600"/>
                </a:spcAft>
              </a:pPr>
              <a:t>2</a:t>
            </a:fld>
            <a:endParaRPr lang="en-GB"/>
          </a:p>
        </p:txBody>
      </p:sp>
      <p:graphicFrame>
        <p:nvGraphicFramePr>
          <p:cNvPr id="8" name="Content Placeholder 5">
            <a:extLst>
              <a:ext uri="{FF2B5EF4-FFF2-40B4-BE49-F238E27FC236}">
                <a16:creationId xmlns:a16="http://schemas.microsoft.com/office/drawing/2014/main" id="{F3E91280-9772-6C79-7A89-14BB787717BB}"/>
              </a:ext>
            </a:extLst>
          </p:cNvPr>
          <p:cNvGraphicFramePr>
            <a:graphicFrameLocks noGrp="1"/>
          </p:cNvGraphicFramePr>
          <p:nvPr>
            <p:ph idx="1"/>
            <p:extLst>
              <p:ext uri="{D42A27DB-BD31-4B8C-83A1-F6EECF244321}">
                <p14:modId xmlns:p14="http://schemas.microsoft.com/office/powerpoint/2010/main" val="3032194353"/>
              </p:ext>
            </p:extLst>
          </p:nvPr>
        </p:nvGraphicFramePr>
        <p:xfrm>
          <a:off x="508000" y="1635759"/>
          <a:ext cx="9306560" cy="381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383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3E177-059B-F2C2-059E-122B74550C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9F2AD5-8115-A0A4-593E-641FF93F37BF}"/>
              </a:ext>
            </a:extLst>
          </p:cNvPr>
          <p:cNvSpPr>
            <a:spLocks noGrp="1"/>
          </p:cNvSpPr>
          <p:nvPr>
            <p:ph type="title"/>
          </p:nvPr>
        </p:nvSpPr>
        <p:spPr>
          <a:xfrm>
            <a:off x="508000" y="508001"/>
            <a:ext cx="4826000" cy="481714"/>
          </a:xfrm>
        </p:spPr>
        <p:txBody>
          <a:bodyPr>
            <a:normAutofit/>
          </a:bodyPr>
          <a:lstStyle/>
          <a:p>
            <a:pPr>
              <a:lnSpc>
                <a:spcPct val="90000"/>
              </a:lnSpc>
            </a:pPr>
            <a:r>
              <a:rPr lang="en-GB" sz="3300"/>
              <a:t>Our Role in Open Access</a:t>
            </a:r>
          </a:p>
        </p:txBody>
      </p:sp>
      <p:sp>
        <p:nvSpPr>
          <p:cNvPr id="3" name="Footer Placeholder 2">
            <a:extLst>
              <a:ext uri="{FF2B5EF4-FFF2-40B4-BE49-F238E27FC236}">
                <a16:creationId xmlns:a16="http://schemas.microsoft.com/office/drawing/2014/main" id="{64F78FAA-8714-345A-40B0-8AFC172D62FE}"/>
              </a:ext>
            </a:extLst>
          </p:cNvPr>
          <p:cNvSpPr>
            <a:spLocks noGrp="1"/>
          </p:cNvSpPr>
          <p:nvPr>
            <p:ph type="ftr" sz="quarter" idx="11"/>
          </p:nvPr>
        </p:nvSpPr>
        <p:spPr>
          <a:xfrm>
            <a:off x="1016000" y="6350000"/>
            <a:ext cx="5842000" cy="255600"/>
          </a:xfrm>
        </p:spPr>
        <p:txBody>
          <a:bodyPr anchor="ctr">
            <a:normAutofit/>
          </a:bodyPr>
          <a:lstStyle/>
          <a:p>
            <a:pPr>
              <a:spcAft>
                <a:spcPts val="600"/>
              </a:spcAft>
            </a:pPr>
            <a:r>
              <a:rPr lang="en-GB"/>
              <a:t>SCOAP</a:t>
            </a:r>
            <a:r>
              <a:rPr lang="en-GB" baseline="30000"/>
              <a:t>3</a:t>
            </a:r>
            <a:r>
              <a:rPr lang="en-GB"/>
              <a:t> in the UK</a:t>
            </a:r>
          </a:p>
        </p:txBody>
      </p:sp>
      <p:sp>
        <p:nvSpPr>
          <p:cNvPr id="4" name="Slide Number Placeholder 3">
            <a:extLst>
              <a:ext uri="{FF2B5EF4-FFF2-40B4-BE49-F238E27FC236}">
                <a16:creationId xmlns:a16="http://schemas.microsoft.com/office/drawing/2014/main" id="{582FA3A7-EA8D-58AA-9968-F2ABAAB67111}"/>
              </a:ext>
            </a:extLst>
          </p:cNvPr>
          <p:cNvSpPr>
            <a:spLocks noGrp="1"/>
          </p:cNvSpPr>
          <p:nvPr>
            <p:ph type="sldNum" sz="quarter" idx="12"/>
          </p:nvPr>
        </p:nvSpPr>
        <p:spPr>
          <a:xfrm>
            <a:off x="508000" y="6350000"/>
            <a:ext cx="508000" cy="255600"/>
          </a:xfrm>
        </p:spPr>
        <p:txBody>
          <a:bodyPr anchor="ctr">
            <a:normAutofit/>
          </a:bodyPr>
          <a:lstStyle/>
          <a:p>
            <a:pPr>
              <a:spcAft>
                <a:spcPts val="600"/>
              </a:spcAft>
            </a:pPr>
            <a:fld id="{0BD7AF65-ABD8-9745-9161-1D3466EAFE0E}" type="slidenum">
              <a:rPr lang="en-GB" smtClean="0"/>
              <a:pPr>
                <a:spcAft>
                  <a:spcPts val="600"/>
                </a:spcAft>
              </a:pPr>
              <a:t>3</a:t>
            </a:fld>
            <a:endParaRPr lang="en-GB"/>
          </a:p>
        </p:txBody>
      </p:sp>
      <p:sp>
        <p:nvSpPr>
          <p:cNvPr id="6" name="Content Placeholder 5">
            <a:extLst>
              <a:ext uri="{FF2B5EF4-FFF2-40B4-BE49-F238E27FC236}">
                <a16:creationId xmlns:a16="http://schemas.microsoft.com/office/drawing/2014/main" id="{2BE988B1-0CD3-3FED-32BC-7EB489044D70}"/>
              </a:ext>
            </a:extLst>
          </p:cNvPr>
          <p:cNvSpPr>
            <a:spLocks noGrp="1"/>
          </p:cNvSpPr>
          <p:nvPr>
            <p:ph idx="1"/>
          </p:nvPr>
        </p:nvSpPr>
        <p:spPr>
          <a:xfrm>
            <a:off x="508000" y="1607385"/>
            <a:ext cx="4826000" cy="4234615"/>
          </a:xfrm>
        </p:spPr>
        <p:txBody>
          <a:bodyPr lIns="0" tIns="0" rIns="0" bIns="0" anchor="t">
            <a:normAutofit/>
          </a:bodyPr>
          <a:lstStyle/>
          <a:p>
            <a:pPr marL="177165" indent="-177165">
              <a:lnSpc>
                <a:spcPct val="90000"/>
              </a:lnSpc>
            </a:pPr>
            <a:r>
              <a:rPr lang="en-GB" sz="1900">
                <a:latin typeface="Roboto"/>
                <a:ea typeface="Roboto"/>
                <a:cs typeface="Roboto"/>
              </a:rPr>
              <a:t>Jisc supports UK higher education to transition to open access by negotiating a range of agreements which include:</a:t>
            </a:r>
            <a:endParaRPr lang="en-US">
              <a:latin typeface="Roboto"/>
              <a:ea typeface="Roboto"/>
              <a:cs typeface="Roboto"/>
            </a:endParaRPr>
          </a:p>
          <a:p>
            <a:pPr marL="481965" lvl="1" indent="-240665">
              <a:lnSpc>
                <a:spcPct val="90000"/>
              </a:lnSpc>
            </a:pPr>
            <a:r>
              <a:rPr lang="en-GB" sz="1900">
                <a:latin typeface="Roboto"/>
                <a:ea typeface="Roboto"/>
                <a:cs typeface="Roboto"/>
              </a:rPr>
              <a:t>Transitional agreements</a:t>
            </a:r>
          </a:p>
          <a:p>
            <a:pPr marL="481965" lvl="1" indent="-240665">
              <a:lnSpc>
                <a:spcPct val="90000"/>
              </a:lnSpc>
            </a:pPr>
            <a:r>
              <a:rPr lang="en-GB" sz="1900">
                <a:latin typeface="Roboto"/>
                <a:ea typeface="Roboto"/>
                <a:cs typeface="Roboto"/>
              </a:rPr>
              <a:t>Fully open access agreements</a:t>
            </a:r>
          </a:p>
          <a:p>
            <a:pPr marL="481965" lvl="1" indent="-240665">
              <a:lnSpc>
                <a:spcPct val="90000"/>
              </a:lnSpc>
            </a:pPr>
            <a:r>
              <a:rPr lang="en-GB" sz="1900">
                <a:latin typeface="Roboto"/>
                <a:ea typeface="Roboto"/>
                <a:cs typeface="Roboto"/>
              </a:rPr>
              <a:t>Compliant green agreements</a:t>
            </a:r>
          </a:p>
          <a:p>
            <a:pPr marL="481965" lvl="1" indent="-240665">
              <a:lnSpc>
                <a:spcPct val="90000"/>
              </a:lnSpc>
            </a:pPr>
            <a:endParaRPr lang="en-GB" sz="1900">
              <a:cs typeface="Roboto" panose="02000000000000000000" pitchFamily="2" charset="0"/>
            </a:endParaRPr>
          </a:p>
          <a:p>
            <a:pPr marL="177165" indent="-177165">
              <a:lnSpc>
                <a:spcPct val="90000"/>
              </a:lnSpc>
            </a:pPr>
            <a:r>
              <a:rPr lang="en-GB" sz="1900">
                <a:latin typeface="Roboto"/>
                <a:ea typeface="Roboto"/>
                <a:cs typeface="Roboto"/>
              </a:rPr>
              <a:t>We also facilitate agreements supporting a range of open infrastructures and not for profit initiatives: e.g. </a:t>
            </a:r>
            <a:r>
              <a:rPr lang="en-GB" sz="1900" err="1">
                <a:latin typeface="Roboto"/>
                <a:ea typeface="Roboto"/>
                <a:cs typeface="Roboto"/>
              </a:rPr>
              <a:t>ArXiv</a:t>
            </a:r>
            <a:r>
              <a:rPr lang="en-GB" sz="1900">
                <a:latin typeface="Roboto"/>
                <a:ea typeface="Roboto"/>
                <a:cs typeface="Roboto"/>
              </a:rPr>
              <a:t>, The Public Knowledge Project, </a:t>
            </a:r>
            <a:r>
              <a:rPr lang="en-GB" sz="1900" err="1">
                <a:latin typeface="Roboto"/>
                <a:ea typeface="Roboto"/>
                <a:cs typeface="Roboto"/>
              </a:rPr>
              <a:t>OpenCitations</a:t>
            </a:r>
            <a:r>
              <a:rPr lang="en-GB" sz="1900">
                <a:latin typeface="Roboto"/>
                <a:ea typeface="Roboto"/>
                <a:cs typeface="Roboto"/>
              </a:rPr>
              <a:t>, ORCID, </a:t>
            </a:r>
            <a:r>
              <a:rPr lang="en-GB" sz="1900" err="1">
                <a:latin typeface="Roboto"/>
                <a:ea typeface="Roboto"/>
                <a:cs typeface="Roboto"/>
              </a:rPr>
              <a:t>Dspace</a:t>
            </a:r>
            <a:r>
              <a:rPr lang="en-GB" sz="1900">
                <a:latin typeface="Roboto"/>
                <a:ea typeface="Roboto"/>
                <a:cs typeface="Roboto"/>
              </a:rPr>
              <a:t>, CORE, CLOCKSS and DOAJ.</a:t>
            </a:r>
          </a:p>
        </p:txBody>
      </p:sp>
      <p:pic>
        <p:nvPicPr>
          <p:cNvPr id="5" name="Picture 4" descr="A pink and white circles with white text&#10;&#10;AI-generated content may be incorrect.">
            <a:extLst>
              <a:ext uri="{FF2B5EF4-FFF2-40B4-BE49-F238E27FC236}">
                <a16:creationId xmlns:a16="http://schemas.microsoft.com/office/drawing/2014/main" id="{4CE4924C-7076-39FB-9DE0-EAACBE55059A}"/>
              </a:ext>
            </a:extLst>
          </p:cNvPr>
          <p:cNvPicPr>
            <a:picLocks noChangeAspect="1"/>
          </p:cNvPicPr>
          <p:nvPr/>
        </p:nvPicPr>
        <p:blipFill>
          <a:blip r:embed="rId3"/>
          <a:srcRect t="13547"/>
          <a:stretch/>
        </p:blipFill>
        <p:spPr>
          <a:xfrm>
            <a:off x="5819775" y="0"/>
            <a:ext cx="6496050" cy="4251812"/>
          </a:xfrm>
          <a:prstGeom prst="rect">
            <a:avLst/>
          </a:prstGeom>
        </p:spPr>
      </p:pic>
    </p:spTree>
    <p:extLst>
      <p:ext uri="{BB962C8B-B14F-4D97-AF65-F5344CB8AC3E}">
        <p14:creationId xmlns:p14="http://schemas.microsoft.com/office/powerpoint/2010/main" val="2635204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0285D-66E7-B3C7-B280-40E75521B1CC}"/>
              </a:ext>
            </a:extLst>
          </p:cNvPr>
          <p:cNvSpPr>
            <a:spLocks noGrp="1"/>
          </p:cNvSpPr>
          <p:nvPr>
            <p:ph type="title"/>
          </p:nvPr>
        </p:nvSpPr>
        <p:spPr/>
        <p:txBody>
          <a:bodyPr lIns="0" tIns="0" rIns="0" bIns="0" anchor="t"/>
          <a:lstStyle/>
          <a:p>
            <a:r>
              <a:rPr lang="en-GB"/>
              <a:t>UK involvement in SCOAP</a:t>
            </a:r>
            <a:r>
              <a:rPr lang="en-GB" baseline="30000"/>
              <a:t>3</a:t>
            </a:r>
            <a:endParaRPr lang="en-GB" b="1">
              <a:latin typeface="Roboto"/>
              <a:ea typeface="Roboto"/>
              <a:cs typeface="Roboto"/>
            </a:endParaRPr>
          </a:p>
        </p:txBody>
      </p:sp>
      <p:sp>
        <p:nvSpPr>
          <p:cNvPr id="4" name="Slide Number Placeholder 3">
            <a:extLst>
              <a:ext uri="{FF2B5EF4-FFF2-40B4-BE49-F238E27FC236}">
                <a16:creationId xmlns:a16="http://schemas.microsoft.com/office/drawing/2014/main" id="{FAB6418C-C2AD-D790-CF07-45776ACE3F2F}"/>
              </a:ext>
            </a:extLst>
          </p:cNvPr>
          <p:cNvSpPr>
            <a:spLocks noGrp="1"/>
          </p:cNvSpPr>
          <p:nvPr>
            <p:ph type="sldNum" sz="quarter" idx="4"/>
          </p:nvPr>
        </p:nvSpPr>
        <p:spPr/>
        <p:txBody>
          <a:bodyPr/>
          <a:lstStyle/>
          <a:p>
            <a:fld id="{0BD7AF65-ABD8-9745-9161-1D3466EAFE0E}" type="slidenum">
              <a:rPr lang="en-GB" smtClean="0"/>
              <a:pPr/>
              <a:t>4</a:t>
            </a:fld>
            <a:endParaRPr lang="en-GB"/>
          </a:p>
        </p:txBody>
      </p:sp>
      <p:sp>
        <p:nvSpPr>
          <p:cNvPr id="5" name="Text Placeholder 4">
            <a:extLst>
              <a:ext uri="{FF2B5EF4-FFF2-40B4-BE49-F238E27FC236}">
                <a16:creationId xmlns:a16="http://schemas.microsoft.com/office/drawing/2014/main" id="{79E66020-0892-67F4-477D-23A76F226896}"/>
              </a:ext>
            </a:extLst>
          </p:cNvPr>
          <p:cNvSpPr>
            <a:spLocks noGrp="1"/>
          </p:cNvSpPr>
          <p:nvPr>
            <p:ph type="body" sz="quarter" idx="10"/>
          </p:nvPr>
        </p:nvSpPr>
        <p:spPr>
          <a:solidFill>
            <a:schemeClr val="accent5"/>
          </a:solidFill>
        </p:spPr>
        <p:txBody>
          <a:bodyPr/>
          <a:lstStyle/>
          <a:p>
            <a:r>
              <a:rPr lang="en-GB" sz="2400">
                <a:ea typeface="Roboto Mono Light"/>
                <a:cs typeface="Arial"/>
              </a:rPr>
              <a:t>Jisc first joined SCOAP</a:t>
            </a:r>
            <a:r>
              <a:rPr lang="en-GB" sz="2400" baseline="30000">
                <a:ea typeface="Roboto Mono Light"/>
                <a:cs typeface="Arial"/>
              </a:rPr>
              <a:t>3</a:t>
            </a:r>
            <a:r>
              <a:rPr lang="en-GB" sz="2400">
                <a:ea typeface="Roboto Mono Light"/>
                <a:cs typeface="Arial"/>
              </a:rPr>
              <a:t> on behalf of UK HE institutions in 2008</a:t>
            </a:r>
          </a:p>
          <a:p>
            <a:r>
              <a:rPr lang="en-GB" sz="2400">
                <a:ea typeface="Roboto Mono Light"/>
                <a:cs typeface="Arial"/>
              </a:rPr>
              <a:t>I sit on the Governing Council</a:t>
            </a:r>
          </a:p>
          <a:p>
            <a:r>
              <a:rPr lang="en-GB" sz="2400">
                <a:ea typeface="Roboto Mono Light"/>
                <a:cs typeface="Arial"/>
              </a:rPr>
              <a:t>Jisc also participates in SCOAP</a:t>
            </a:r>
            <a:r>
              <a:rPr lang="en-GB" sz="2400" baseline="30000">
                <a:ea typeface="Roboto Mono Light"/>
                <a:cs typeface="Arial"/>
              </a:rPr>
              <a:t>3</a:t>
            </a:r>
            <a:r>
              <a:rPr lang="en-GB" sz="2400">
                <a:ea typeface="Roboto Mono Light"/>
                <a:cs typeface="Arial"/>
              </a:rPr>
              <a:t> for Books</a:t>
            </a:r>
          </a:p>
        </p:txBody>
      </p:sp>
      <p:sp>
        <p:nvSpPr>
          <p:cNvPr id="6" name="Text Placeholder 5">
            <a:extLst>
              <a:ext uri="{FF2B5EF4-FFF2-40B4-BE49-F238E27FC236}">
                <a16:creationId xmlns:a16="http://schemas.microsoft.com/office/drawing/2014/main" id="{D297E27D-16CC-5158-8734-31BF1CB84A4C}"/>
              </a:ext>
            </a:extLst>
          </p:cNvPr>
          <p:cNvSpPr>
            <a:spLocks noGrp="1"/>
          </p:cNvSpPr>
          <p:nvPr>
            <p:ph type="body" sz="quarter" idx="11"/>
          </p:nvPr>
        </p:nvSpPr>
        <p:spPr>
          <a:solidFill>
            <a:schemeClr val="accent3"/>
          </a:solidFill>
        </p:spPr>
        <p:txBody>
          <a:bodyPr/>
          <a:lstStyle/>
          <a:p>
            <a:r>
              <a:rPr lang="en-GB" sz="2400"/>
              <a:t>The UK’s </a:t>
            </a:r>
            <a:r>
              <a:rPr lang="en-GB" sz="2400">
                <a:ea typeface="Roboto Mono Light"/>
                <a:cs typeface="Arial"/>
              </a:rPr>
              <a:t>SCOAP</a:t>
            </a:r>
            <a:r>
              <a:rPr lang="en-GB" sz="2400" baseline="30000">
                <a:ea typeface="Roboto Mono Light"/>
                <a:cs typeface="Arial"/>
              </a:rPr>
              <a:t>3</a:t>
            </a:r>
            <a:r>
              <a:rPr lang="en-GB" sz="2400"/>
              <a:t> contribution is co-financed by STFC/UKRI</a:t>
            </a:r>
          </a:p>
          <a:p>
            <a:r>
              <a:rPr lang="en-GB" sz="2400"/>
              <a:t>In recent years ~50 UK higher education institutions have contributed annually</a:t>
            </a:r>
          </a:p>
        </p:txBody>
      </p:sp>
      <p:sp>
        <p:nvSpPr>
          <p:cNvPr id="7" name="Text Placeholder 6">
            <a:extLst>
              <a:ext uri="{FF2B5EF4-FFF2-40B4-BE49-F238E27FC236}">
                <a16:creationId xmlns:a16="http://schemas.microsoft.com/office/drawing/2014/main" id="{9515F7E8-49ED-C85F-3700-6894B414A97F}"/>
              </a:ext>
            </a:extLst>
          </p:cNvPr>
          <p:cNvSpPr>
            <a:spLocks noGrp="1"/>
          </p:cNvSpPr>
          <p:nvPr>
            <p:ph type="body" sz="quarter" idx="12"/>
          </p:nvPr>
        </p:nvSpPr>
        <p:spPr>
          <a:solidFill>
            <a:schemeClr val="accent2"/>
          </a:solidFill>
        </p:spPr>
        <p:txBody>
          <a:bodyPr/>
          <a:lstStyle/>
          <a:p>
            <a:r>
              <a:rPr lang="en-GB" sz="2400">
                <a:ea typeface="Roboto Mono Light"/>
              </a:rPr>
              <a:t>Changing share of UK’s global authorship:</a:t>
            </a:r>
          </a:p>
          <a:p>
            <a:r>
              <a:rPr lang="en-GB" sz="2400">
                <a:ea typeface="Roboto Mono Light"/>
              </a:rPr>
              <a:t>Phase 2: 6.2%</a:t>
            </a:r>
          </a:p>
          <a:p>
            <a:r>
              <a:rPr lang="en-GB" sz="2400">
                <a:ea typeface="Roboto Mono Light"/>
              </a:rPr>
              <a:t>Phase 3: 5.2%</a:t>
            </a:r>
          </a:p>
          <a:p>
            <a:r>
              <a:rPr lang="en-GB" sz="2400">
                <a:ea typeface="Roboto Mono Light"/>
              </a:rPr>
              <a:t>Phase 4: 5.3%</a:t>
            </a:r>
          </a:p>
        </p:txBody>
      </p:sp>
    </p:spTree>
    <p:extLst>
      <p:ext uri="{BB962C8B-B14F-4D97-AF65-F5344CB8AC3E}">
        <p14:creationId xmlns:p14="http://schemas.microsoft.com/office/powerpoint/2010/main" val="196449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4DD52-6F0C-65B9-2A6F-FD6EEB4306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BF1E0E-2964-FDFD-D732-3934ABCC5713}"/>
              </a:ext>
            </a:extLst>
          </p:cNvPr>
          <p:cNvSpPr>
            <a:spLocks noGrp="1"/>
          </p:cNvSpPr>
          <p:nvPr>
            <p:ph type="title"/>
          </p:nvPr>
        </p:nvSpPr>
        <p:spPr>
          <a:xfrm>
            <a:off x="340658" y="534285"/>
            <a:ext cx="10160000" cy="481714"/>
          </a:xfrm>
        </p:spPr>
        <p:txBody>
          <a:bodyPr>
            <a:normAutofit/>
          </a:bodyPr>
          <a:lstStyle/>
          <a:p>
            <a:pPr>
              <a:lnSpc>
                <a:spcPct val="90000"/>
              </a:lnSpc>
            </a:pPr>
            <a:r>
              <a:rPr lang="en-GB" sz="3300"/>
              <a:t>Next Generation Open Access</a:t>
            </a:r>
          </a:p>
        </p:txBody>
      </p:sp>
      <p:sp>
        <p:nvSpPr>
          <p:cNvPr id="3" name="Footer Placeholder 2">
            <a:extLst>
              <a:ext uri="{FF2B5EF4-FFF2-40B4-BE49-F238E27FC236}">
                <a16:creationId xmlns:a16="http://schemas.microsoft.com/office/drawing/2014/main" id="{DF037123-E92F-3F75-1F94-56F27EB13D83}"/>
              </a:ext>
            </a:extLst>
          </p:cNvPr>
          <p:cNvSpPr>
            <a:spLocks noGrp="1"/>
          </p:cNvSpPr>
          <p:nvPr>
            <p:ph type="ftr" sz="quarter" idx="11"/>
          </p:nvPr>
        </p:nvSpPr>
        <p:spPr>
          <a:xfrm>
            <a:off x="1016000" y="6350000"/>
            <a:ext cx="5842000" cy="255600"/>
          </a:xfrm>
        </p:spPr>
        <p:txBody>
          <a:bodyPr anchor="ctr">
            <a:normAutofit/>
          </a:bodyPr>
          <a:lstStyle/>
          <a:p>
            <a:pPr>
              <a:spcAft>
                <a:spcPts val="600"/>
              </a:spcAft>
            </a:pPr>
            <a:r>
              <a:rPr lang="en-GB"/>
              <a:t>SCOAP</a:t>
            </a:r>
            <a:r>
              <a:rPr lang="en-GB" baseline="30000"/>
              <a:t>3</a:t>
            </a:r>
            <a:r>
              <a:rPr lang="en-GB"/>
              <a:t> in the UK</a:t>
            </a:r>
          </a:p>
        </p:txBody>
      </p:sp>
      <p:sp>
        <p:nvSpPr>
          <p:cNvPr id="4" name="Slide Number Placeholder 3">
            <a:extLst>
              <a:ext uri="{FF2B5EF4-FFF2-40B4-BE49-F238E27FC236}">
                <a16:creationId xmlns:a16="http://schemas.microsoft.com/office/drawing/2014/main" id="{BC1B6E88-87E4-A652-317A-08FB7F9F7811}"/>
              </a:ext>
            </a:extLst>
          </p:cNvPr>
          <p:cNvSpPr>
            <a:spLocks noGrp="1"/>
          </p:cNvSpPr>
          <p:nvPr>
            <p:ph type="sldNum" sz="quarter" idx="12"/>
          </p:nvPr>
        </p:nvSpPr>
        <p:spPr>
          <a:xfrm>
            <a:off x="508000" y="6350000"/>
            <a:ext cx="508000" cy="255600"/>
          </a:xfrm>
        </p:spPr>
        <p:txBody>
          <a:bodyPr anchor="ctr">
            <a:normAutofit/>
          </a:bodyPr>
          <a:lstStyle/>
          <a:p>
            <a:pPr>
              <a:spcAft>
                <a:spcPts val="600"/>
              </a:spcAft>
            </a:pPr>
            <a:fld id="{0BD7AF65-ABD8-9745-9161-1D3466EAFE0E}" type="slidenum">
              <a:rPr lang="en-GB" smtClean="0"/>
              <a:pPr>
                <a:spcAft>
                  <a:spcPts val="600"/>
                </a:spcAft>
              </a:pPr>
              <a:t>5</a:t>
            </a:fld>
            <a:endParaRPr lang="en-GB"/>
          </a:p>
        </p:txBody>
      </p:sp>
      <p:graphicFrame>
        <p:nvGraphicFramePr>
          <p:cNvPr id="20" name="Content Placeholder 5">
            <a:extLst>
              <a:ext uri="{FF2B5EF4-FFF2-40B4-BE49-F238E27FC236}">
                <a16:creationId xmlns:a16="http://schemas.microsoft.com/office/drawing/2014/main" id="{DA315BD0-3A17-A549-47C2-86295C1AA823}"/>
              </a:ext>
            </a:extLst>
          </p:cNvPr>
          <p:cNvGraphicFramePr>
            <a:graphicFrameLocks noGrp="1"/>
          </p:cNvGraphicFramePr>
          <p:nvPr>
            <p:ph idx="1"/>
            <p:extLst>
              <p:ext uri="{D42A27DB-BD31-4B8C-83A1-F6EECF244321}">
                <p14:modId xmlns:p14="http://schemas.microsoft.com/office/powerpoint/2010/main" val="2746765481"/>
              </p:ext>
            </p:extLst>
          </p:nvPr>
        </p:nvGraphicFramePr>
        <p:xfrm>
          <a:off x="508000" y="1294647"/>
          <a:ext cx="11143810" cy="4547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Fast Forward with solid fill">
            <a:extLst>
              <a:ext uri="{FF2B5EF4-FFF2-40B4-BE49-F238E27FC236}">
                <a16:creationId xmlns:a16="http://schemas.microsoft.com/office/drawing/2014/main" id="{8EC57256-6647-D216-5580-9579F27833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0600" y="3937753"/>
            <a:ext cx="914400" cy="914400"/>
          </a:xfrm>
          <a:prstGeom prst="rect">
            <a:avLst/>
          </a:prstGeom>
        </p:spPr>
      </p:pic>
    </p:spTree>
    <p:extLst>
      <p:ext uri="{BB962C8B-B14F-4D97-AF65-F5344CB8AC3E}">
        <p14:creationId xmlns:p14="http://schemas.microsoft.com/office/powerpoint/2010/main" val="3319759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9B960-2DA7-209A-ADF8-47E5C10DCB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CD2CDD-8B7C-F834-C6B7-3ACCA65C5FD3}"/>
              </a:ext>
            </a:extLst>
          </p:cNvPr>
          <p:cNvSpPr>
            <a:spLocks noGrp="1"/>
          </p:cNvSpPr>
          <p:nvPr>
            <p:ph type="title"/>
          </p:nvPr>
        </p:nvSpPr>
        <p:spPr>
          <a:xfrm>
            <a:off x="508000" y="508001"/>
            <a:ext cx="10160000" cy="481714"/>
          </a:xfrm>
        </p:spPr>
        <p:txBody>
          <a:bodyPr/>
          <a:lstStyle/>
          <a:p>
            <a:r>
              <a:rPr lang="en-GB"/>
              <a:t>“How Equitable Is It?”</a:t>
            </a:r>
          </a:p>
        </p:txBody>
      </p:sp>
      <p:sp>
        <p:nvSpPr>
          <p:cNvPr id="3" name="Footer Placeholder 2">
            <a:extLst>
              <a:ext uri="{FF2B5EF4-FFF2-40B4-BE49-F238E27FC236}">
                <a16:creationId xmlns:a16="http://schemas.microsoft.com/office/drawing/2014/main" id="{72B61963-2CAB-C0E8-3493-0CFC0159BE3D}"/>
              </a:ext>
            </a:extLst>
          </p:cNvPr>
          <p:cNvSpPr>
            <a:spLocks noGrp="1"/>
          </p:cNvSpPr>
          <p:nvPr>
            <p:ph type="ftr" sz="quarter" idx="11"/>
          </p:nvPr>
        </p:nvSpPr>
        <p:spPr/>
        <p:txBody>
          <a:bodyPr/>
          <a:lstStyle/>
          <a:p>
            <a:pPr>
              <a:spcAft>
                <a:spcPts val="600"/>
              </a:spcAft>
            </a:pPr>
            <a:r>
              <a:rPr lang="en-GB"/>
              <a:t>SCOAP</a:t>
            </a:r>
            <a:r>
              <a:rPr lang="en-GB" baseline="30000"/>
              <a:t>3</a:t>
            </a:r>
            <a:r>
              <a:rPr lang="en-GB"/>
              <a:t> in the UK</a:t>
            </a:r>
          </a:p>
        </p:txBody>
      </p:sp>
      <p:sp>
        <p:nvSpPr>
          <p:cNvPr id="4" name="Slide Number Placeholder 3">
            <a:extLst>
              <a:ext uri="{FF2B5EF4-FFF2-40B4-BE49-F238E27FC236}">
                <a16:creationId xmlns:a16="http://schemas.microsoft.com/office/drawing/2014/main" id="{5D03F048-437C-E1BE-EF94-E0004A695252}"/>
              </a:ext>
            </a:extLst>
          </p:cNvPr>
          <p:cNvSpPr>
            <a:spLocks noGrp="1"/>
          </p:cNvSpPr>
          <p:nvPr>
            <p:ph type="sldNum" sz="quarter" idx="12"/>
          </p:nvPr>
        </p:nvSpPr>
        <p:spPr/>
        <p:txBody>
          <a:bodyPr/>
          <a:lstStyle/>
          <a:p>
            <a:fld id="{0BD7AF65-ABD8-9745-9161-1D3466EAFE0E}" type="slidenum">
              <a:rPr lang="en-GB" smtClean="0"/>
              <a:t>6</a:t>
            </a:fld>
            <a:endParaRPr lang="en-GB"/>
          </a:p>
        </p:txBody>
      </p:sp>
      <p:sp>
        <p:nvSpPr>
          <p:cNvPr id="6" name="Content Placeholder 5">
            <a:extLst>
              <a:ext uri="{FF2B5EF4-FFF2-40B4-BE49-F238E27FC236}">
                <a16:creationId xmlns:a16="http://schemas.microsoft.com/office/drawing/2014/main" id="{26E67849-5902-978C-A4F0-AD55C6D89408}"/>
              </a:ext>
            </a:extLst>
          </p:cNvPr>
          <p:cNvSpPr>
            <a:spLocks noGrp="1"/>
          </p:cNvSpPr>
          <p:nvPr>
            <p:ph idx="1"/>
          </p:nvPr>
        </p:nvSpPr>
        <p:spPr>
          <a:xfrm>
            <a:off x="508000" y="2031999"/>
            <a:ext cx="10160000" cy="3810001"/>
          </a:xfrm>
        </p:spPr>
        <p:txBody>
          <a:bodyPr/>
          <a:lstStyle/>
          <a:p>
            <a:r>
              <a:rPr lang="en-GB"/>
              <a:t>“How Equitable Is It?” (HEII) tool launched in May 2025. </a:t>
            </a:r>
          </a:p>
          <a:p>
            <a:r>
              <a:rPr lang="en-GB"/>
              <a:t>We are using HEII to assess all agreements from 2025</a:t>
            </a:r>
          </a:p>
          <a:p>
            <a:r>
              <a:rPr lang="en-GB"/>
              <a:t>Assesses publishing models across 7 key criteria:</a:t>
            </a:r>
          </a:p>
          <a:p>
            <a:pPr lvl="1">
              <a:buFont typeface="Arial" panose="020B0604020202020204" pitchFamily="34" charset="0"/>
              <a:buChar char="•"/>
            </a:pPr>
            <a:r>
              <a:rPr lang="en-GB" sz="1400" b="0" i="0">
                <a:solidFill>
                  <a:srgbClr val="333333"/>
                </a:solidFill>
                <a:effectLst/>
              </a:rPr>
              <a:t>Access to Read</a:t>
            </a:r>
          </a:p>
          <a:p>
            <a:pPr lvl="1">
              <a:buFont typeface="Arial" panose="020B0604020202020204" pitchFamily="34" charset="0"/>
              <a:buChar char="•"/>
            </a:pPr>
            <a:r>
              <a:rPr lang="en-GB" sz="1400" b="0" i="0">
                <a:solidFill>
                  <a:srgbClr val="333333"/>
                </a:solidFill>
                <a:effectLst/>
              </a:rPr>
              <a:t>Publishing immediate Open Access</a:t>
            </a:r>
          </a:p>
          <a:p>
            <a:pPr lvl="1">
              <a:buFont typeface="Arial" panose="020B0604020202020204" pitchFamily="34" charset="0"/>
              <a:buChar char="•"/>
            </a:pPr>
            <a:r>
              <a:rPr lang="en-GB" sz="1400" b="0" i="0">
                <a:solidFill>
                  <a:srgbClr val="333333"/>
                </a:solidFill>
                <a:effectLst/>
              </a:rPr>
              <a:t>Maximizing participation</a:t>
            </a:r>
          </a:p>
          <a:p>
            <a:pPr lvl="1">
              <a:buFont typeface="Arial" panose="020B0604020202020204" pitchFamily="34" charset="0"/>
              <a:buChar char="•"/>
            </a:pPr>
            <a:r>
              <a:rPr lang="en-GB" sz="1400" b="0" i="0">
                <a:solidFill>
                  <a:srgbClr val="333333"/>
                </a:solidFill>
                <a:effectLst/>
              </a:rPr>
              <a:t>Re-use rights</a:t>
            </a:r>
          </a:p>
          <a:p>
            <a:pPr lvl="1">
              <a:buFont typeface="Arial" panose="020B0604020202020204" pitchFamily="34" charset="0"/>
              <a:buChar char="•"/>
            </a:pPr>
            <a:r>
              <a:rPr lang="en-GB" sz="1400" b="0" i="0">
                <a:solidFill>
                  <a:srgbClr val="333333"/>
                </a:solidFill>
                <a:effectLst/>
              </a:rPr>
              <a:t>Pricing and fee transparency</a:t>
            </a:r>
          </a:p>
          <a:p>
            <a:pPr lvl="1">
              <a:buFont typeface="Arial" panose="020B0604020202020204" pitchFamily="34" charset="0"/>
              <a:buChar char="•"/>
            </a:pPr>
            <a:r>
              <a:rPr lang="en-GB" sz="1400" b="0" i="0">
                <a:solidFill>
                  <a:srgbClr val="333333"/>
                </a:solidFill>
                <a:effectLst/>
              </a:rPr>
              <a:t>Open research practices: data and code</a:t>
            </a:r>
          </a:p>
          <a:p>
            <a:pPr lvl="1">
              <a:buFont typeface="Arial" panose="020B0604020202020204" pitchFamily="34" charset="0"/>
              <a:buChar char="•"/>
            </a:pPr>
            <a:r>
              <a:rPr lang="en-GB" sz="1400" b="0" i="0">
                <a:solidFill>
                  <a:srgbClr val="333333"/>
                </a:solidFill>
                <a:effectLst/>
              </a:rPr>
              <a:t>Open research practices: preprints and open peer review</a:t>
            </a:r>
          </a:p>
          <a:p>
            <a:r>
              <a:rPr lang="en-GB"/>
              <a:t>Used in our communications materials</a:t>
            </a:r>
          </a:p>
        </p:txBody>
      </p:sp>
      <p:graphicFrame>
        <p:nvGraphicFramePr>
          <p:cNvPr id="7" name="Chart 6">
            <a:extLst>
              <a:ext uri="{FF2B5EF4-FFF2-40B4-BE49-F238E27FC236}">
                <a16:creationId xmlns:a16="http://schemas.microsoft.com/office/drawing/2014/main" id="{9AE1123E-F82D-B160-2657-DA2BAE6E620B}"/>
              </a:ext>
            </a:extLst>
          </p:cNvPr>
          <p:cNvGraphicFramePr/>
          <p:nvPr>
            <p:extLst>
              <p:ext uri="{D42A27DB-BD31-4B8C-83A1-F6EECF244321}">
                <p14:modId xmlns:p14="http://schemas.microsoft.com/office/powerpoint/2010/main" val="4292912679"/>
              </p:ext>
            </p:extLst>
          </p:nvPr>
        </p:nvGraphicFramePr>
        <p:xfrm>
          <a:off x="6197601" y="1733160"/>
          <a:ext cx="5842000" cy="4362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045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01DB4813-9D37-93C2-D19A-57A9DEFBB8BD}"/>
              </a:ext>
            </a:extLst>
          </p:cNvPr>
          <p:cNvSpPr>
            <a:spLocks noGrp="1"/>
          </p:cNvSpPr>
          <p:nvPr>
            <p:ph type="title"/>
          </p:nvPr>
        </p:nvSpPr>
        <p:spPr>
          <a:xfrm>
            <a:off x="508000" y="508001"/>
            <a:ext cx="10160000" cy="481714"/>
          </a:xfrm>
        </p:spPr>
        <p:txBody>
          <a:bodyPr/>
          <a:lstStyle/>
          <a:p>
            <a:r>
              <a:rPr lang="en-GB"/>
              <a:t>How Equitable Is SCOAP</a:t>
            </a:r>
            <a:r>
              <a:rPr lang="en-GB" baseline="30000"/>
              <a:t>3</a:t>
            </a:r>
            <a:r>
              <a:rPr lang="en-GB"/>
              <a:t>?</a:t>
            </a:r>
            <a:endParaRPr lang="en-US"/>
          </a:p>
        </p:txBody>
      </p:sp>
      <p:sp>
        <p:nvSpPr>
          <p:cNvPr id="3" name="Footer Placeholder 2">
            <a:extLst>
              <a:ext uri="{FF2B5EF4-FFF2-40B4-BE49-F238E27FC236}">
                <a16:creationId xmlns:a16="http://schemas.microsoft.com/office/drawing/2014/main" id="{AD016A06-12EA-E44E-6351-CE2E88561DF3}"/>
              </a:ext>
            </a:extLst>
          </p:cNvPr>
          <p:cNvSpPr>
            <a:spLocks noGrp="1"/>
          </p:cNvSpPr>
          <p:nvPr>
            <p:ph type="ftr" sz="quarter" idx="11"/>
          </p:nvPr>
        </p:nvSpPr>
        <p:spPr>
          <a:xfrm>
            <a:off x="1016000" y="6350000"/>
            <a:ext cx="5842000" cy="255600"/>
          </a:xfrm>
        </p:spPr>
        <p:txBody>
          <a:bodyPr anchor="ctr">
            <a:normAutofit/>
          </a:bodyPr>
          <a:lstStyle/>
          <a:p>
            <a:r>
              <a:rPr lang="en-GB"/>
              <a:t>SCOAP</a:t>
            </a:r>
            <a:r>
              <a:rPr lang="en-GB" baseline="30000"/>
              <a:t>3</a:t>
            </a:r>
            <a:r>
              <a:rPr lang="en-GB"/>
              <a:t> in the UK</a:t>
            </a:r>
          </a:p>
        </p:txBody>
      </p:sp>
      <p:sp>
        <p:nvSpPr>
          <p:cNvPr id="4" name="Slide Number Placeholder 3">
            <a:extLst>
              <a:ext uri="{FF2B5EF4-FFF2-40B4-BE49-F238E27FC236}">
                <a16:creationId xmlns:a16="http://schemas.microsoft.com/office/drawing/2014/main" id="{9EC28B4B-E7D5-329D-4ECE-D5CE32ABB224}"/>
              </a:ext>
            </a:extLst>
          </p:cNvPr>
          <p:cNvSpPr>
            <a:spLocks noGrp="1"/>
          </p:cNvSpPr>
          <p:nvPr>
            <p:ph type="sldNum" sz="quarter" idx="12"/>
          </p:nvPr>
        </p:nvSpPr>
        <p:spPr>
          <a:xfrm>
            <a:off x="508000" y="6350000"/>
            <a:ext cx="508000" cy="255600"/>
          </a:xfrm>
        </p:spPr>
        <p:txBody>
          <a:bodyPr anchor="ctr">
            <a:normAutofit/>
          </a:bodyPr>
          <a:lstStyle/>
          <a:p>
            <a:pPr>
              <a:spcAft>
                <a:spcPts val="600"/>
              </a:spcAft>
            </a:pPr>
            <a:fld id="{0BD7AF65-ABD8-9745-9161-1D3466EAFE0E}" type="slidenum">
              <a:rPr lang="en-GB" smtClean="0"/>
              <a:pPr>
                <a:spcAft>
                  <a:spcPts val="600"/>
                </a:spcAft>
              </a:pPr>
              <a:t>7</a:t>
            </a:fld>
            <a:endParaRPr lang="en-GB"/>
          </a:p>
        </p:txBody>
      </p:sp>
      <p:graphicFrame>
        <p:nvGraphicFramePr>
          <p:cNvPr id="9" name="Content Placeholder 8">
            <a:extLst>
              <a:ext uri="{FF2B5EF4-FFF2-40B4-BE49-F238E27FC236}">
                <a16:creationId xmlns:a16="http://schemas.microsoft.com/office/drawing/2014/main" id="{8C3D1981-9DDA-6CAF-4452-B8ACFC03FDF6}"/>
              </a:ext>
            </a:extLst>
          </p:cNvPr>
          <p:cNvGraphicFramePr>
            <a:graphicFrameLocks noGrp="1"/>
          </p:cNvGraphicFramePr>
          <p:nvPr>
            <p:ph idx="1"/>
            <p:extLst>
              <p:ext uri="{D42A27DB-BD31-4B8C-83A1-F6EECF244321}">
                <p14:modId xmlns:p14="http://schemas.microsoft.com/office/powerpoint/2010/main" val="2654208940"/>
              </p:ext>
            </p:extLst>
          </p:nvPr>
        </p:nvGraphicFramePr>
        <p:xfrm>
          <a:off x="508000" y="1287754"/>
          <a:ext cx="10160001" cy="5062245"/>
        </p:xfrm>
        <a:graphic>
          <a:graphicData uri="http://schemas.openxmlformats.org/drawingml/2006/table">
            <a:tbl>
              <a:tblPr firstRow="1" firstCol="1" bandRow="1">
                <a:tableStyleId>{21E4AEA4-8DFA-4A89-87EB-49C32662AFE0}</a:tableStyleId>
              </a:tblPr>
              <a:tblGrid>
                <a:gridCol w="4129091">
                  <a:extLst>
                    <a:ext uri="{9D8B030D-6E8A-4147-A177-3AD203B41FA5}">
                      <a16:colId xmlns:a16="http://schemas.microsoft.com/office/drawing/2014/main" val="3495922867"/>
                    </a:ext>
                  </a:extLst>
                </a:gridCol>
                <a:gridCol w="739136">
                  <a:extLst>
                    <a:ext uri="{9D8B030D-6E8A-4147-A177-3AD203B41FA5}">
                      <a16:colId xmlns:a16="http://schemas.microsoft.com/office/drawing/2014/main" val="3682604703"/>
                    </a:ext>
                  </a:extLst>
                </a:gridCol>
                <a:gridCol w="5291774">
                  <a:extLst>
                    <a:ext uri="{9D8B030D-6E8A-4147-A177-3AD203B41FA5}">
                      <a16:colId xmlns:a16="http://schemas.microsoft.com/office/drawing/2014/main" val="2068677766"/>
                    </a:ext>
                  </a:extLst>
                </a:gridCol>
              </a:tblGrid>
              <a:tr h="264007">
                <a:tc>
                  <a:txBody>
                    <a:bodyPr/>
                    <a:lstStyle/>
                    <a:p>
                      <a:pPr>
                        <a:lnSpc>
                          <a:spcPct val="90000"/>
                        </a:lnSpc>
                        <a:buNone/>
                      </a:pPr>
                      <a:r>
                        <a:rPr lang="en-US" sz="1100" b="1" cap="none" spc="60">
                          <a:solidFill>
                            <a:schemeClr val="bg1"/>
                          </a:solidFill>
                          <a:effectLst/>
                        </a:rPr>
                        <a:t>Category</a:t>
                      </a:r>
                      <a:endParaRPr lang="en-GB" sz="1100" b="1" cap="none" spc="6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nSpc>
                          <a:spcPct val="90000"/>
                        </a:lnSpc>
                        <a:buNone/>
                      </a:pPr>
                      <a:r>
                        <a:rPr lang="en-US" sz="1100" b="1" cap="none" spc="60">
                          <a:solidFill>
                            <a:schemeClr val="bg1"/>
                          </a:solidFill>
                          <a:effectLst/>
                        </a:rPr>
                        <a:t>Score</a:t>
                      </a:r>
                      <a:endParaRPr lang="en-GB" sz="1100" b="1" cap="none" spc="6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nSpc>
                          <a:spcPct val="90000"/>
                        </a:lnSpc>
                        <a:buNone/>
                      </a:pPr>
                      <a:r>
                        <a:rPr lang="en-US" sz="1100" b="1" cap="none" spc="60">
                          <a:solidFill>
                            <a:schemeClr val="bg1"/>
                          </a:solidFill>
                          <a:effectLst/>
                        </a:rPr>
                        <a:t>Comments/Rationale</a:t>
                      </a:r>
                      <a:endParaRPr lang="en-GB" sz="1100" b="1" cap="none" spc="6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35447354"/>
                  </a:ext>
                </a:extLst>
              </a:tr>
              <a:tr h="245469">
                <a:tc>
                  <a:txBody>
                    <a:bodyPr/>
                    <a:lstStyle/>
                    <a:p>
                      <a:pPr>
                        <a:lnSpc>
                          <a:spcPct val="90000"/>
                        </a:lnSpc>
                        <a:buNone/>
                      </a:pPr>
                      <a:r>
                        <a:rPr lang="en-US" sz="1200" b="1" cap="none" spc="0">
                          <a:solidFill>
                            <a:schemeClr val="bg1"/>
                          </a:solidFill>
                          <a:effectLst/>
                        </a:rPr>
                        <a:t>Access to read</a:t>
                      </a:r>
                      <a:endParaRPr lang="en-GB" sz="1200" b="1" cap="none" spc="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tc>
                <a:tc>
                  <a:txBody>
                    <a:bodyPr/>
                    <a:lstStyle/>
                    <a:p>
                      <a:pPr>
                        <a:lnSpc>
                          <a:spcPct val="90000"/>
                        </a:lnSpc>
                        <a:buNone/>
                      </a:pPr>
                      <a:r>
                        <a:rPr lang="en-US" sz="1200" cap="none" spc="0">
                          <a:solidFill>
                            <a:schemeClr val="tx1"/>
                          </a:solidFill>
                          <a:effectLst/>
                        </a:rPr>
                        <a:t>5/5</a:t>
                      </a:r>
                      <a:endParaRPr lang="en-GB" sz="12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201" marR="29201" marT="61791" marB="29201"/>
                </a:tc>
                <a:tc>
                  <a:txBody>
                    <a:bodyPr/>
                    <a:lstStyle/>
                    <a:p>
                      <a:pPr>
                        <a:lnSpc>
                          <a:spcPct val="90000"/>
                        </a:lnSpc>
                        <a:buNone/>
                      </a:pPr>
                      <a:r>
                        <a:rPr lang="en-US" sz="1200" cap="none" spc="0">
                          <a:solidFill>
                            <a:schemeClr val="tx1"/>
                          </a:solidFill>
                          <a:effectLst/>
                        </a:rPr>
                        <a:t>All content is freely available to read as Open Access.</a:t>
                      </a:r>
                      <a:endParaRPr lang="en-GB" sz="12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201" marR="29201" marT="61791" marB="29201"/>
                </a:tc>
                <a:extLst>
                  <a:ext uri="{0D108BD9-81ED-4DB2-BD59-A6C34878D82A}">
                    <a16:rowId xmlns:a16="http://schemas.microsoft.com/office/drawing/2014/main" val="1784524305"/>
                  </a:ext>
                </a:extLst>
              </a:tr>
              <a:tr h="375230">
                <a:tc>
                  <a:txBody>
                    <a:bodyPr/>
                    <a:lstStyle/>
                    <a:p>
                      <a:pPr>
                        <a:lnSpc>
                          <a:spcPct val="90000"/>
                        </a:lnSpc>
                        <a:buNone/>
                      </a:pPr>
                      <a:r>
                        <a:rPr lang="en-US" sz="1200" b="1" cap="none" spc="0">
                          <a:solidFill>
                            <a:schemeClr val="bg1"/>
                          </a:solidFill>
                          <a:effectLst/>
                        </a:rPr>
                        <a:t>Publishing immediate open access</a:t>
                      </a:r>
                      <a:endParaRPr lang="en-GB" sz="1200" b="1" cap="none" spc="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tc>
                <a:tc>
                  <a:txBody>
                    <a:bodyPr/>
                    <a:lstStyle/>
                    <a:p>
                      <a:pPr>
                        <a:lnSpc>
                          <a:spcPct val="90000"/>
                        </a:lnSpc>
                        <a:buNone/>
                      </a:pPr>
                      <a:r>
                        <a:rPr lang="en-US" sz="1200" cap="none" spc="0">
                          <a:solidFill>
                            <a:schemeClr val="tx1"/>
                          </a:solidFill>
                          <a:effectLst/>
                        </a:rPr>
                        <a:t>5/5</a:t>
                      </a:r>
                      <a:endParaRPr lang="en-GB" sz="12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201" marR="29201" marT="61791" marB="29201"/>
                </a:tc>
                <a:tc>
                  <a:txBody>
                    <a:bodyPr/>
                    <a:lstStyle/>
                    <a:p>
                      <a:pPr>
                        <a:lnSpc>
                          <a:spcPct val="90000"/>
                        </a:lnSpc>
                        <a:buNone/>
                      </a:pPr>
                      <a:r>
                        <a:rPr lang="en-US" sz="1200" cap="none" spc="0">
                          <a:solidFill>
                            <a:schemeClr val="tx1"/>
                          </a:solidFill>
                          <a:effectLst/>
                        </a:rPr>
                        <a:t>Any researcher can publish free of charge. No requirement for the author or their home institution to have a publishing agreement in place.</a:t>
                      </a:r>
                      <a:endParaRPr lang="en-GB" sz="12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201" marR="29201" marT="61791" marB="29201"/>
                </a:tc>
                <a:extLst>
                  <a:ext uri="{0D108BD9-81ED-4DB2-BD59-A6C34878D82A}">
                    <a16:rowId xmlns:a16="http://schemas.microsoft.com/office/drawing/2014/main" val="1218661978"/>
                  </a:ext>
                </a:extLst>
              </a:tr>
              <a:tr h="764513">
                <a:tc>
                  <a:txBody>
                    <a:bodyPr/>
                    <a:lstStyle/>
                    <a:p>
                      <a:pPr>
                        <a:lnSpc>
                          <a:spcPct val="90000"/>
                        </a:lnSpc>
                        <a:buNone/>
                      </a:pPr>
                      <a:r>
                        <a:rPr lang="en-US" sz="1200" b="1" cap="none" spc="0">
                          <a:solidFill>
                            <a:schemeClr val="bg1"/>
                          </a:solidFill>
                          <a:effectLst/>
                        </a:rPr>
                        <a:t>Maximizing participation</a:t>
                      </a:r>
                      <a:endParaRPr lang="en-GB" sz="1200" b="1" cap="none" spc="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tc>
                <a:tc>
                  <a:txBody>
                    <a:bodyPr/>
                    <a:lstStyle/>
                    <a:p>
                      <a:pPr>
                        <a:lnSpc>
                          <a:spcPct val="90000"/>
                        </a:lnSpc>
                        <a:buNone/>
                      </a:pPr>
                      <a:r>
                        <a:rPr lang="en-US" sz="1200" cap="none" spc="0">
                          <a:solidFill>
                            <a:schemeClr val="tx1"/>
                          </a:solidFill>
                          <a:effectLst/>
                        </a:rPr>
                        <a:t>5/5</a:t>
                      </a:r>
                      <a:endParaRPr lang="en-GB" sz="12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201" marR="29201" marT="61791" marB="29201"/>
                </a:tc>
                <a:tc>
                  <a:txBody>
                    <a:bodyPr/>
                    <a:lstStyle/>
                    <a:p>
                      <a:pPr>
                        <a:lnSpc>
                          <a:spcPct val="90000"/>
                        </a:lnSpc>
                        <a:buNone/>
                      </a:pPr>
                      <a:r>
                        <a:rPr lang="en-US" sz="1200" cap="none" spc="0">
                          <a:solidFill>
                            <a:schemeClr val="tx1"/>
                          </a:solidFill>
                          <a:effectLst/>
                        </a:rPr>
                        <a:t>Pricing for individual institutions and SCOAP3 as a whole is not based on APCs. No limits on number of articles/outputs per participating institution. The service uses more than one factor to determine the eligibility to participate (e.g. not just the affiliation of the corresponding author). Contributions from both institutions that publish and those that can be considered “read only” are actively sought.</a:t>
                      </a:r>
                      <a:endParaRPr lang="en-GB" sz="12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201" marR="29201" marT="61791" marB="29201"/>
                </a:tc>
                <a:extLst>
                  <a:ext uri="{0D108BD9-81ED-4DB2-BD59-A6C34878D82A}">
                    <a16:rowId xmlns:a16="http://schemas.microsoft.com/office/drawing/2014/main" val="1420721526"/>
                  </a:ext>
                </a:extLst>
              </a:tr>
              <a:tr h="634752">
                <a:tc>
                  <a:txBody>
                    <a:bodyPr/>
                    <a:lstStyle/>
                    <a:p>
                      <a:pPr>
                        <a:lnSpc>
                          <a:spcPct val="90000"/>
                        </a:lnSpc>
                        <a:buNone/>
                      </a:pPr>
                      <a:r>
                        <a:rPr lang="en-US" sz="1200" b="1" cap="none" spc="0">
                          <a:solidFill>
                            <a:schemeClr val="bg1"/>
                          </a:solidFill>
                          <a:effectLst/>
                        </a:rPr>
                        <a:t>Re-use rights</a:t>
                      </a:r>
                      <a:endParaRPr lang="en-GB" sz="1200" b="1" cap="none" spc="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tc>
                <a:tc>
                  <a:txBody>
                    <a:bodyPr/>
                    <a:lstStyle/>
                    <a:p>
                      <a:pPr>
                        <a:lnSpc>
                          <a:spcPct val="90000"/>
                        </a:lnSpc>
                        <a:buNone/>
                      </a:pPr>
                      <a:r>
                        <a:rPr lang="en-US" sz="1200" cap="none" spc="0">
                          <a:solidFill>
                            <a:schemeClr val="tx1"/>
                          </a:solidFill>
                          <a:effectLst/>
                        </a:rPr>
                        <a:t>5/5</a:t>
                      </a:r>
                      <a:endParaRPr lang="en-GB" sz="12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201" marR="29201" marT="61791" marB="29201"/>
                </a:tc>
                <a:tc>
                  <a:txBody>
                    <a:bodyPr/>
                    <a:lstStyle/>
                    <a:p>
                      <a:pPr>
                        <a:lnSpc>
                          <a:spcPct val="90000"/>
                        </a:lnSpc>
                        <a:buNone/>
                      </a:pPr>
                      <a:r>
                        <a:rPr lang="en-US" sz="1200" cap="none" spc="0">
                          <a:solidFill>
                            <a:schemeClr val="tx1"/>
                          </a:solidFill>
                          <a:effectLst/>
                        </a:rPr>
                        <a:t>The funding flow supports the ability for anyone to download all content without any restrictions and reuse it any way they choose, subject to the norms  of academic attribution. Authors are presented with language or licence terms that respect their original licence choice and/or prior rights on their manuscript.</a:t>
                      </a:r>
                      <a:endParaRPr lang="en-GB" sz="12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201" marR="29201" marT="61791" marB="29201"/>
                </a:tc>
                <a:extLst>
                  <a:ext uri="{0D108BD9-81ED-4DB2-BD59-A6C34878D82A}">
                    <a16:rowId xmlns:a16="http://schemas.microsoft.com/office/drawing/2014/main" val="4272157794"/>
                  </a:ext>
                </a:extLst>
              </a:tr>
              <a:tr h="504991">
                <a:tc>
                  <a:txBody>
                    <a:bodyPr/>
                    <a:lstStyle/>
                    <a:p>
                      <a:pPr>
                        <a:lnSpc>
                          <a:spcPct val="90000"/>
                        </a:lnSpc>
                        <a:buNone/>
                      </a:pPr>
                      <a:r>
                        <a:rPr lang="en-US" sz="1200" b="1" cap="none" spc="0">
                          <a:solidFill>
                            <a:schemeClr val="bg1"/>
                          </a:solidFill>
                          <a:effectLst/>
                        </a:rPr>
                        <a:t>Pricing and fee transparency</a:t>
                      </a:r>
                      <a:endParaRPr lang="en-GB" sz="1200" b="1" cap="none" spc="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tc>
                <a:tc>
                  <a:txBody>
                    <a:bodyPr/>
                    <a:lstStyle/>
                    <a:p>
                      <a:pPr>
                        <a:lnSpc>
                          <a:spcPct val="90000"/>
                        </a:lnSpc>
                        <a:buNone/>
                      </a:pPr>
                      <a:r>
                        <a:rPr lang="en-US" sz="1200" cap="none" spc="0">
                          <a:solidFill>
                            <a:schemeClr val="tx1"/>
                          </a:solidFill>
                          <a:effectLst/>
                        </a:rPr>
                        <a:t>5/5</a:t>
                      </a:r>
                      <a:endParaRPr lang="en-GB" sz="12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201" marR="29201" marT="61791" marB="29201"/>
                </a:tc>
                <a:tc>
                  <a:txBody>
                    <a:bodyPr/>
                    <a:lstStyle/>
                    <a:p>
                      <a:pPr>
                        <a:lnSpc>
                          <a:spcPct val="90000"/>
                        </a:lnSpc>
                        <a:buNone/>
                      </a:pPr>
                      <a:r>
                        <a:rPr lang="en-US" sz="1200" cap="none" spc="0">
                          <a:solidFill>
                            <a:schemeClr val="tx1"/>
                          </a:solidFill>
                          <a:effectLst/>
                        </a:rPr>
                        <a:t>Fees or contributions charged are publicly disclosed.  </a:t>
                      </a:r>
                      <a:endParaRPr lang="en-GB" sz="1200" cap="none" spc="0">
                        <a:solidFill>
                          <a:schemeClr val="tx1"/>
                        </a:solidFill>
                        <a:effectLst/>
                      </a:endParaRPr>
                    </a:p>
                    <a:p>
                      <a:pPr>
                        <a:lnSpc>
                          <a:spcPct val="90000"/>
                        </a:lnSpc>
                        <a:buNone/>
                      </a:pPr>
                      <a:r>
                        <a:rPr lang="en-US" sz="1200" cap="none" spc="0">
                          <a:solidFill>
                            <a:schemeClr val="tx1"/>
                          </a:solidFill>
                          <a:effectLst/>
                        </a:rPr>
                        <a:t>The rationale for the calculation of the fee/contribution and any subsequent increases or changes is transparent and comprehensible.</a:t>
                      </a:r>
                      <a:endParaRPr lang="en-GB" sz="12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201" marR="29201" marT="61791" marB="29201"/>
                </a:tc>
                <a:extLst>
                  <a:ext uri="{0D108BD9-81ED-4DB2-BD59-A6C34878D82A}">
                    <a16:rowId xmlns:a16="http://schemas.microsoft.com/office/drawing/2014/main" val="3490368675"/>
                  </a:ext>
                </a:extLst>
              </a:tr>
              <a:tr h="504991">
                <a:tc>
                  <a:txBody>
                    <a:bodyPr/>
                    <a:lstStyle/>
                    <a:p>
                      <a:pPr>
                        <a:lnSpc>
                          <a:spcPct val="90000"/>
                        </a:lnSpc>
                        <a:buNone/>
                      </a:pPr>
                      <a:r>
                        <a:rPr lang="en-US" sz="1200" b="1" cap="none" spc="0">
                          <a:solidFill>
                            <a:schemeClr val="bg1"/>
                          </a:solidFill>
                          <a:effectLst/>
                        </a:rPr>
                        <a:t>Promoting and encouraging open research practices: data and code</a:t>
                      </a:r>
                      <a:endParaRPr lang="en-GB" sz="1200" b="1" cap="none" spc="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tc>
                <a:tc>
                  <a:txBody>
                    <a:bodyPr/>
                    <a:lstStyle/>
                    <a:p>
                      <a:pPr>
                        <a:lnSpc>
                          <a:spcPct val="90000"/>
                        </a:lnSpc>
                        <a:buNone/>
                      </a:pPr>
                      <a:r>
                        <a:rPr lang="en-US" sz="1200" cap="none" spc="0">
                          <a:solidFill>
                            <a:schemeClr val="tx1"/>
                          </a:solidFill>
                          <a:effectLst/>
                        </a:rPr>
                        <a:t>5/5</a:t>
                      </a:r>
                      <a:endParaRPr lang="en-GB" sz="12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201" marR="29201" marT="61791" marB="29201"/>
                </a:tc>
                <a:tc>
                  <a:txBody>
                    <a:bodyPr/>
                    <a:lstStyle/>
                    <a:p>
                      <a:pPr>
                        <a:lnSpc>
                          <a:spcPct val="90000"/>
                        </a:lnSpc>
                        <a:buNone/>
                      </a:pPr>
                      <a:r>
                        <a:rPr lang="en-US" sz="1200" cap="none" spc="0">
                          <a:solidFill>
                            <a:schemeClr val="tx1"/>
                          </a:solidFill>
                          <a:effectLst/>
                        </a:rPr>
                        <a:t>SCOAP3 Phase 4 is </a:t>
                      </a:r>
                      <a:r>
                        <a:rPr lang="en-US" sz="1200" cap="none" spc="0" err="1">
                          <a:solidFill>
                            <a:schemeClr val="tx1"/>
                          </a:solidFill>
                          <a:effectLst/>
                        </a:rPr>
                        <a:t>incentivising</a:t>
                      </a:r>
                      <a:r>
                        <a:rPr lang="en-US" sz="1200" cap="none" spc="0">
                          <a:solidFill>
                            <a:schemeClr val="tx1"/>
                          </a:solidFill>
                          <a:effectLst/>
                        </a:rPr>
                        <a:t> publishers with additional funding to include dataset linking, improving the availability of data as supplementary material and enabling software linking in all articles.</a:t>
                      </a:r>
                      <a:endParaRPr lang="en-GB" sz="12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201" marR="29201" marT="61791" marB="29201"/>
                </a:tc>
                <a:extLst>
                  <a:ext uri="{0D108BD9-81ED-4DB2-BD59-A6C34878D82A}">
                    <a16:rowId xmlns:a16="http://schemas.microsoft.com/office/drawing/2014/main" val="960098369"/>
                  </a:ext>
                </a:extLst>
              </a:tr>
              <a:tr h="375230">
                <a:tc>
                  <a:txBody>
                    <a:bodyPr/>
                    <a:lstStyle/>
                    <a:p>
                      <a:pPr>
                        <a:lnSpc>
                          <a:spcPct val="90000"/>
                        </a:lnSpc>
                        <a:buNone/>
                      </a:pPr>
                      <a:r>
                        <a:rPr lang="en-US" sz="1200" b="1" cap="none" spc="0">
                          <a:solidFill>
                            <a:schemeClr val="bg1"/>
                          </a:solidFill>
                          <a:effectLst/>
                        </a:rPr>
                        <a:t>Promoting and encouraging open research practices: preprints, preprint review and open identifiers</a:t>
                      </a:r>
                      <a:endParaRPr lang="en-GB" sz="1200" b="1" cap="none" spc="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tc>
                <a:tc>
                  <a:txBody>
                    <a:bodyPr/>
                    <a:lstStyle/>
                    <a:p>
                      <a:pPr>
                        <a:lnSpc>
                          <a:spcPct val="90000"/>
                        </a:lnSpc>
                        <a:buNone/>
                      </a:pPr>
                      <a:r>
                        <a:rPr lang="en-US" sz="1200" cap="none" spc="0">
                          <a:solidFill>
                            <a:schemeClr val="tx1"/>
                          </a:solidFill>
                          <a:effectLst/>
                        </a:rPr>
                        <a:t>3/5</a:t>
                      </a:r>
                      <a:endParaRPr lang="en-GB" sz="12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201" marR="29201" marT="61791" marB="29201"/>
                </a:tc>
                <a:tc>
                  <a:txBody>
                    <a:bodyPr/>
                    <a:lstStyle/>
                    <a:p>
                      <a:pPr>
                        <a:lnSpc>
                          <a:spcPct val="90000"/>
                        </a:lnSpc>
                        <a:buNone/>
                      </a:pPr>
                      <a:r>
                        <a:rPr lang="en-US" sz="1200" cap="none" spc="0">
                          <a:solidFill>
                            <a:schemeClr val="tx1"/>
                          </a:solidFill>
                          <a:effectLst/>
                        </a:rPr>
                        <a:t>The publisher/service provider uses open (non-proprietary) identifiers. Additional funding to </a:t>
                      </a:r>
                      <a:r>
                        <a:rPr lang="en-US" sz="1200" cap="none" spc="0" err="1">
                          <a:solidFill>
                            <a:schemeClr val="tx1"/>
                          </a:solidFill>
                          <a:effectLst/>
                        </a:rPr>
                        <a:t>incentivise</a:t>
                      </a:r>
                      <a:r>
                        <a:rPr lang="en-US" sz="1200" cap="none" spc="0">
                          <a:solidFill>
                            <a:schemeClr val="tx1"/>
                          </a:solidFill>
                          <a:effectLst/>
                        </a:rPr>
                        <a:t> publishers to adopt ORCID and ROR standards.</a:t>
                      </a:r>
                      <a:endParaRPr lang="en-GB" sz="12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201" marR="29201" marT="61791" marB="29201"/>
                </a:tc>
                <a:extLst>
                  <a:ext uri="{0D108BD9-81ED-4DB2-BD59-A6C34878D82A}">
                    <a16:rowId xmlns:a16="http://schemas.microsoft.com/office/drawing/2014/main" val="4170043051"/>
                  </a:ext>
                </a:extLst>
              </a:tr>
              <a:tr h="375230">
                <a:tc>
                  <a:txBody>
                    <a:bodyPr/>
                    <a:lstStyle/>
                    <a:p>
                      <a:pPr>
                        <a:lnSpc>
                          <a:spcPct val="90000"/>
                        </a:lnSpc>
                        <a:buNone/>
                      </a:pPr>
                      <a:r>
                        <a:rPr lang="en-GB" sz="1200" b="1" cap="none" spc="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Overall</a:t>
                      </a:r>
                    </a:p>
                  </a:txBody>
                  <a:tcPr/>
                </a:tc>
                <a:tc>
                  <a:txBody>
                    <a:bodyPr/>
                    <a:lstStyle/>
                    <a:p>
                      <a:pPr>
                        <a:lnSpc>
                          <a:spcPct val="90000"/>
                        </a:lnSpc>
                        <a:buNone/>
                      </a:pPr>
                      <a:r>
                        <a:rPr lang="en-GB" sz="12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33/35</a:t>
                      </a:r>
                    </a:p>
                  </a:txBody>
                  <a:tcPr marL="29201" marR="29201" marT="61791" marB="29201"/>
                </a:tc>
                <a:tc>
                  <a:txBody>
                    <a:bodyPr/>
                    <a:lstStyle/>
                    <a:p>
                      <a:pPr>
                        <a:lnSpc>
                          <a:spcPct val="90000"/>
                        </a:lnSpc>
                        <a:buNone/>
                      </a:pPr>
                      <a:r>
                        <a:rPr lang="en-GB" sz="1200" cap="none" spc="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Highly equitable.</a:t>
                      </a:r>
                    </a:p>
                  </a:txBody>
                  <a:tcPr marL="29201" marR="29201" marT="61791" marB="29201"/>
                </a:tc>
                <a:extLst>
                  <a:ext uri="{0D108BD9-81ED-4DB2-BD59-A6C34878D82A}">
                    <a16:rowId xmlns:a16="http://schemas.microsoft.com/office/drawing/2014/main" val="2667296760"/>
                  </a:ext>
                </a:extLst>
              </a:tr>
            </a:tbl>
          </a:graphicData>
        </a:graphic>
      </p:graphicFrame>
    </p:spTree>
    <p:extLst>
      <p:ext uri="{BB962C8B-B14F-4D97-AF65-F5344CB8AC3E}">
        <p14:creationId xmlns:p14="http://schemas.microsoft.com/office/powerpoint/2010/main" val="202620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66690-3370-384D-1A9C-06322670D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941BBA-2650-BA19-B36D-FE067904309F}"/>
              </a:ext>
            </a:extLst>
          </p:cNvPr>
          <p:cNvSpPr>
            <a:spLocks noGrp="1"/>
          </p:cNvSpPr>
          <p:nvPr>
            <p:ph type="title"/>
          </p:nvPr>
        </p:nvSpPr>
        <p:spPr>
          <a:xfrm>
            <a:off x="508000" y="508001"/>
            <a:ext cx="10160000" cy="481714"/>
          </a:xfrm>
        </p:spPr>
        <p:txBody>
          <a:bodyPr/>
          <a:lstStyle/>
          <a:p>
            <a:r>
              <a:rPr lang="en-GB"/>
              <a:t>Challenges</a:t>
            </a:r>
          </a:p>
        </p:txBody>
      </p:sp>
      <p:sp>
        <p:nvSpPr>
          <p:cNvPr id="3" name="Footer Placeholder 2">
            <a:extLst>
              <a:ext uri="{FF2B5EF4-FFF2-40B4-BE49-F238E27FC236}">
                <a16:creationId xmlns:a16="http://schemas.microsoft.com/office/drawing/2014/main" id="{E400770C-5BA0-8AC1-8AE9-19EC95CD6961}"/>
              </a:ext>
            </a:extLst>
          </p:cNvPr>
          <p:cNvSpPr>
            <a:spLocks noGrp="1"/>
          </p:cNvSpPr>
          <p:nvPr>
            <p:ph type="ftr" sz="quarter" idx="11"/>
          </p:nvPr>
        </p:nvSpPr>
        <p:spPr/>
        <p:txBody>
          <a:bodyPr/>
          <a:lstStyle/>
          <a:p>
            <a:r>
              <a:rPr lang="en-GB"/>
              <a:t>SCOAP</a:t>
            </a:r>
            <a:r>
              <a:rPr lang="en-GB" baseline="30000"/>
              <a:t>3</a:t>
            </a:r>
            <a:r>
              <a:rPr lang="en-GB"/>
              <a:t> in the UK</a:t>
            </a:r>
          </a:p>
        </p:txBody>
      </p:sp>
      <p:sp>
        <p:nvSpPr>
          <p:cNvPr id="4" name="Slide Number Placeholder 3">
            <a:extLst>
              <a:ext uri="{FF2B5EF4-FFF2-40B4-BE49-F238E27FC236}">
                <a16:creationId xmlns:a16="http://schemas.microsoft.com/office/drawing/2014/main" id="{B6895FC0-B9EB-CDB7-0F72-BDA2D1CD4D75}"/>
              </a:ext>
            </a:extLst>
          </p:cNvPr>
          <p:cNvSpPr>
            <a:spLocks noGrp="1"/>
          </p:cNvSpPr>
          <p:nvPr>
            <p:ph type="sldNum" sz="quarter" idx="12"/>
          </p:nvPr>
        </p:nvSpPr>
        <p:spPr/>
        <p:txBody>
          <a:bodyPr/>
          <a:lstStyle/>
          <a:p>
            <a:fld id="{0BD7AF65-ABD8-9745-9161-1D3466EAFE0E}" type="slidenum">
              <a:rPr lang="en-GB" smtClean="0"/>
              <a:t>8</a:t>
            </a:fld>
            <a:endParaRPr lang="en-GB"/>
          </a:p>
        </p:txBody>
      </p:sp>
      <p:sp>
        <p:nvSpPr>
          <p:cNvPr id="6" name="Content Placeholder 5">
            <a:extLst>
              <a:ext uri="{FF2B5EF4-FFF2-40B4-BE49-F238E27FC236}">
                <a16:creationId xmlns:a16="http://schemas.microsoft.com/office/drawing/2014/main" id="{A10D1908-6773-4DFF-62D7-FA4B24F4AE0E}"/>
              </a:ext>
            </a:extLst>
          </p:cNvPr>
          <p:cNvSpPr>
            <a:spLocks noGrp="1"/>
          </p:cNvSpPr>
          <p:nvPr>
            <p:ph idx="1"/>
          </p:nvPr>
        </p:nvSpPr>
        <p:spPr>
          <a:xfrm>
            <a:off x="508000" y="2031999"/>
            <a:ext cx="10160000" cy="3810001"/>
          </a:xfrm>
        </p:spPr>
        <p:txBody>
          <a:bodyPr lIns="0" tIns="0" rIns="0" bIns="0" anchor="t"/>
          <a:lstStyle/>
          <a:p>
            <a:pPr marL="177165" indent="-177165"/>
            <a:r>
              <a:rPr lang="en-GB"/>
              <a:t>Financial context of UK HE:</a:t>
            </a:r>
            <a:endParaRPr lang="en-US"/>
          </a:p>
          <a:p>
            <a:pPr marL="481965" lvl="1" indent="-240665"/>
            <a:r>
              <a:rPr lang="en-GB">
                <a:latin typeface="Roboto"/>
                <a:ea typeface="Roboto"/>
                <a:cs typeface="Roboto"/>
              </a:rPr>
              <a:t>73% of libraries across UK HE are making cuts to their budgets this academic year. </a:t>
            </a:r>
          </a:p>
          <a:p>
            <a:pPr marL="481965" lvl="1" indent="-240665"/>
            <a:r>
              <a:rPr lang="en-GB"/>
              <a:t>The average cut is 8.2%. Cuts range from less than 1% (0.6%) to 30% of total budget. </a:t>
            </a:r>
            <a:endParaRPr lang="en-GB">
              <a:cs typeface="Roboto" panose="02000000000000000000" pitchFamily="2" charset="0"/>
            </a:endParaRPr>
          </a:p>
          <a:p>
            <a:pPr marL="177165" indent="-177165"/>
            <a:r>
              <a:rPr lang="en-GB"/>
              <a:t>As a result, we may see a reduction in support for open infrastructure agreements.</a:t>
            </a:r>
            <a:endParaRPr lang="en-GB">
              <a:cs typeface="Roboto" panose="02000000000000000000" pitchFamily="2" charset="0"/>
            </a:endParaRPr>
          </a:p>
          <a:p>
            <a:pPr marL="177165" indent="-177165"/>
            <a:r>
              <a:rPr lang="en-GB">
                <a:latin typeface="Roboto"/>
                <a:ea typeface="Roboto"/>
                <a:cs typeface="Roboto"/>
              </a:rPr>
              <a:t>In response, Jisc is launching a new Equity Contribution option with the aim of encouraging more institutions to contribute what they can to </a:t>
            </a:r>
            <a:r>
              <a:rPr lang="en-GB"/>
              <a:t>SCOAP</a:t>
            </a:r>
            <a:r>
              <a:rPr lang="en-GB" baseline="30000"/>
              <a:t>3</a:t>
            </a:r>
            <a:r>
              <a:rPr lang="en-GB">
                <a:latin typeface="Roboto"/>
                <a:ea typeface="Roboto"/>
                <a:cs typeface="Roboto"/>
              </a:rPr>
              <a:t>.</a:t>
            </a:r>
          </a:p>
          <a:p>
            <a:pPr marL="177165" indent="-177165"/>
            <a:endParaRPr lang="en-GB">
              <a:cs typeface="Roboto" panose="02000000000000000000" pitchFamily="2" charset="0"/>
            </a:endParaRPr>
          </a:p>
        </p:txBody>
      </p:sp>
      <p:pic>
        <p:nvPicPr>
          <p:cNvPr id="8" name="Picture 7">
            <a:extLst>
              <a:ext uri="{FF2B5EF4-FFF2-40B4-BE49-F238E27FC236}">
                <a16:creationId xmlns:a16="http://schemas.microsoft.com/office/drawing/2014/main" id="{313F26B3-BE69-5330-6144-68C6027C5EF6}"/>
              </a:ext>
            </a:extLst>
          </p:cNvPr>
          <p:cNvPicPr>
            <a:picLocks noChangeAspect="1"/>
          </p:cNvPicPr>
          <p:nvPr/>
        </p:nvPicPr>
        <p:blipFill>
          <a:blip r:embed="rId3"/>
          <a:stretch>
            <a:fillRect/>
          </a:stretch>
        </p:blipFill>
        <p:spPr>
          <a:xfrm rot="484115">
            <a:off x="6284016" y="679302"/>
            <a:ext cx="5525271" cy="714475"/>
          </a:xfrm>
          <a:prstGeom prst="rect">
            <a:avLst/>
          </a:prstGeom>
        </p:spPr>
      </p:pic>
    </p:spTree>
    <p:extLst>
      <p:ext uri="{BB962C8B-B14F-4D97-AF65-F5344CB8AC3E}">
        <p14:creationId xmlns:p14="http://schemas.microsoft.com/office/powerpoint/2010/main" val="195054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FFECA-4D8F-BD76-3A14-1BCB2C7E8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CF017-8E0E-9C76-ADAC-380B0A55B1B2}"/>
              </a:ext>
            </a:extLst>
          </p:cNvPr>
          <p:cNvSpPr>
            <a:spLocks noGrp="1"/>
          </p:cNvSpPr>
          <p:nvPr>
            <p:ph type="title"/>
          </p:nvPr>
        </p:nvSpPr>
        <p:spPr>
          <a:xfrm>
            <a:off x="508000" y="508001"/>
            <a:ext cx="10160000" cy="481714"/>
          </a:xfrm>
        </p:spPr>
        <p:txBody>
          <a:bodyPr>
            <a:normAutofit/>
          </a:bodyPr>
          <a:lstStyle/>
          <a:p>
            <a:pPr>
              <a:lnSpc>
                <a:spcPct val="90000"/>
              </a:lnSpc>
            </a:pPr>
            <a:r>
              <a:rPr lang="en-GB" sz="3300"/>
              <a:t>Using SCOAP</a:t>
            </a:r>
            <a:r>
              <a:rPr lang="en-GB" sz="3300" baseline="30000"/>
              <a:t>3</a:t>
            </a:r>
            <a:r>
              <a:rPr lang="en-GB" sz="3300"/>
              <a:t> in Jisc Negotiations</a:t>
            </a:r>
          </a:p>
        </p:txBody>
      </p:sp>
      <p:sp>
        <p:nvSpPr>
          <p:cNvPr id="3" name="Footer Placeholder 2">
            <a:extLst>
              <a:ext uri="{FF2B5EF4-FFF2-40B4-BE49-F238E27FC236}">
                <a16:creationId xmlns:a16="http://schemas.microsoft.com/office/drawing/2014/main" id="{AA1AAF6A-69CB-94B5-2070-793A4298D365}"/>
              </a:ext>
            </a:extLst>
          </p:cNvPr>
          <p:cNvSpPr>
            <a:spLocks noGrp="1"/>
          </p:cNvSpPr>
          <p:nvPr>
            <p:ph type="ftr" sz="quarter" idx="11"/>
          </p:nvPr>
        </p:nvSpPr>
        <p:spPr>
          <a:xfrm>
            <a:off x="1016000" y="6350000"/>
            <a:ext cx="5842000" cy="255600"/>
          </a:xfrm>
        </p:spPr>
        <p:txBody>
          <a:bodyPr anchor="ctr">
            <a:normAutofit/>
          </a:bodyPr>
          <a:lstStyle/>
          <a:p>
            <a:r>
              <a:rPr lang="en-GB"/>
              <a:t>SCOAP</a:t>
            </a:r>
            <a:r>
              <a:rPr lang="en-GB" baseline="30000"/>
              <a:t>3</a:t>
            </a:r>
            <a:r>
              <a:rPr lang="en-GB"/>
              <a:t> in the UK</a:t>
            </a:r>
          </a:p>
        </p:txBody>
      </p:sp>
      <p:sp>
        <p:nvSpPr>
          <p:cNvPr id="4" name="Slide Number Placeholder 3">
            <a:extLst>
              <a:ext uri="{FF2B5EF4-FFF2-40B4-BE49-F238E27FC236}">
                <a16:creationId xmlns:a16="http://schemas.microsoft.com/office/drawing/2014/main" id="{10AAD374-12E8-4DA1-B00F-88457CB97D04}"/>
              </a:ext>
            </a:extLst>
          </p:cNvPr>
          <p:cNvSpPr>
            <a:spLocks noGrp="1"/>
          </p:cNvSpPr>
          <p:nvPr>
            <p:ph type="sldNum" sz="quarter" idx="12"/>
          </p:nvPr>
        </p:nvSpPr>
        <p:spPr>
          <a:xfrm>
            <a:off x="508000" y="6350000"/>
            <a:ext cx="508000" cy="255600"/>
          </a:xfrm>
        </p:spPr>
        <p:txBody>
          <a:bodyPr anchor="ctr">
            <a:normAutofit/>
          </a:bodyPr>
          <a:lstStyle/>
          <a:p>
            <a:pPr>
              <a:spcAft>
                <a:spcPts val="600"/>
              </a:spcAft>
            </a:pPr>
            <a:fld id="{0BD7AF65-ABD8-9745-9161-1D3466EAFE0E}" type="slidenum">
              <a:rPr lang="en-GB" smtClean="0"/>
              <a:pPr>
                <a:spcAft>
                  <a:spcPts val="600"/>
                </a:spcAft>
              </a:pPr>
              <a:t>9</a:t>
            </a:fld>
            <a:endParaRPr lang="en-GB"/>
          </a:p>
        </p:txBody>
      </p:sp>
      <p:graphicFrame>
        <p:nvGraphicFramePr>
          <p:cNvPr id="18" name="Content Placeholder 5">
            <a:extLst>
              <a:ext uri="{FF2B5EF4-FFF2-40B4-BE49-F238E27FC236}">
                <a16:creationId xmlns:a16="http://schemas.microsoft.com/office/drawing/2014/main" id="{6D735FBF-2B6F-6F4A-41AC-0F1B597AF8E1}"/>
              </a:ext>
            </a:extLst>
          </p:cNvPr>
          <p:cNvGraphicFramePr>
            <a:graphicFrameLocks noGrp="1"/>
          </p:cNvGraphicFramePr>
          <p:nvPr>
            <p:ph idx="1"/>
            <p:extLst>
              <p:ext uri="{D42A27DB-BD31-4B8C-83A1-F6EECF244321}">
                <p14:modId xmlns:p14="http://schemas.microsoft.com/office/powerpoint/2010/main" val="2085914075"/>
              </p:ext>
            </p:extLst>
          </p:nvPr>
        </p:nvGraphicFramePr>
        <p:xfrm>
          <a:off x="508000" y="1654312"/>
          <a:ext cx="10160000" cy="381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7070255"/>
      </p:ext>
    </p:extLst>
  </p:cSld>
  <p:clrMapOvr>
    <a:masterClrMapping/>
  </p:clrMapOvr>
</p:sld>
</file>

<file path=ppt/theme/theme1.xml><?xml version="1.0" encoding="utf-8"?>
<a:theme xmlns:a="http://schemas.openxmlformats.org/drawingml/2006/main" name="Covers">
  <a:themeElements>
    <a:clrScheme name="JISC GRAVITAS">
      <a:dk1>
        <a:srgbClr val="000000"/>
      </a:dk1>
      <a:lt1>
        <a:srgbClr val="FFFFFF"/>
      </a:lt1>
      <a:dk2>
        <a:srgbClr val="0D224C"/>
      </a:dk2>
      <a:lt2>
        <a:srgbClr val="F4F4F4"/>
      </a:lt2>
      <a:accent1>
        <a:srgbClr val="2F96C9"/>
      </a:accent1>
      <a:accent2>
        <a:srgbClr val="A879AC"/>
      </a:accent2>
      <a:accent3>
        <a:srgbClr val="D1CFCF"/>
      </a:accent3>
      <a:accent4>
        <a:srgbClr val="ED85A0"/>
      </a:accent4>
      <a:accent5>
        <a:srgbClr val="A4C8E4"/>
      </a:accent5>
      <a:accent6>
        <a:srgbClr val="00FFFF"/>
      </a:accent6>
      <a:hlink>
        <a:srgbClr val="2A4898"/>
      </a:hlink>
      <a:folHlink>
        <a:srgbClr val="512583"/>
      </a:folHlink>
    </a:clrScheme>
    <a:fontScheme name="JIS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A2C138F3-5848-F348-A260-FC2F0FB558F4}"/>
    </a:ext>
  </a:extLst>
</a:theme>
</file>

<file path=ppt/theme/theme10.xml><?xml version="1.0" encoding="utf-8"?>
<a:theme xmlns:a="http://schemas.openxmlformats.org/drawingml/2006/main" name="1_CLOSING">
  <a:themeElements>
    <a:clrScheme name="JISC DYNAMIC">
      <a:dk1>
        <a:srgbClr val="000000"/>
      </a:dk1>
      <a:lt1>
        <a:srgbClr val="FFFFFF"/>
      </a:lt1>
      <a:dk2>
        <a:srgbClr val="22372B"/>
      </a:dk2>
      <a:lt2>
        <a:srgbClr val="E5F3F2"/>
      </a:lt2>
      <a:accent1>
        <a:srgbClr val="00FFBC"/>
      </a:accent1>
      <a:accent2>
        <a:srgbClr val="00FFFF"/>
      </a:accent2>
      <a:accent3>
        <a:srgbClr val="009C93"/>
      </a:accent3>
      <a:accent4>
        <a:srgbClr val="30B5AC"/>
      </a:accent4>
      <a:accent5>
        <a:srgbClr val="C6E4E1"/>
      </a:accent5>
      <a:accent6>
        <a:srgbClr val="FFFF00"/>
      </a:accent6>
      <a:hlink>
        <a:srgbClr val="2A4898"/>
      </a:hlink>
      <a:folHlink>
        <a:srgbClr val="512583"/>
      </a:folHlink>
    </a:clrScheme>
    <a:fontScheme name="JIS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8B95C89B-F6AD-624B-9CB4-80A6588E756E}"/>
    </a:ext>
  </a:extLst>
</a:theme>
</file>

<file path=ppt/theme/theme11.xml><?xml version="1.0" encoding="utf-8"?>
<a:theme xmlns:a="http://schemas.openxmlformats.org/drawingml/2006/main" name="2_Covers">
  <a:themeElements>
    <a:clrScheme name="JISC HARMONIOUS 2">
      <a:dk1>
        <a:srgbClr val="000000"/>
      </a:dk1>
      <a:lt1>
        <a:srgbClr val="FFFFFF"/>
      </a:lt1>
      <a:dk2>
        <a:srgbClr val="CE0F69"/>
      </a:dk2>
      <a:lt2>
        <a:srgbClr val="FAD5DD"/>
      </a:lt2>
      <a:accent1>
        <a:srgbClr val="FF73E8"/>
      </a:accent1>
      <a:accent2>
        <a:srgbClr val="E891F9"/>
      </a:accent2>
      <a:accent3>
        <a:srgbClr val="AE1B57"/>
      </a:accent3>
      <a:accent4>
        <a:srgbClr val="3E2B56"/>
      </a:accent4>
      <a:accent5>
        <a:srgbClr val="6D2077"/>
      </a:accent5>
      <a:accent6>
        <a:srgbClr val="7F2246"/>
      </a:accent6>
      <a:hlink>
        <a:srgbClr val="2A4898"/>
      </a:hlink>
      <a:folHlink>
        <a:srgbClr val="512583"/>
      </a:folHlink>
    </a:clrScheme>
    <a:fontScheme name="JIS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ABCED6B8-232F-C84C-BCBB-9785BD618C6C}"/>
    </a:ext>
  </a:extLst>
</a:theme>
</file>

<file path=ppt/theme/theme12.xml><?xml version="1.0" encoding="utf-8"?>
<a:theme xmlns:a="http://schemas.openxmlformats.org/drawingml/2006/main" name="2_BREAK, IMPACT AND STAT SLIDES">
  <a:themeElements>
    <a:clrScheme name="JISC HARMONIOUS 2">
      <a:dk1>
        <a:srgbClr val="000000"/>
      </a:dk1>
      <a:lt1>
        <a:srgbClr val="FFFFFF"/>
      </a:lt1>
      <a:dk2>
        <a:srgbClr val="CE0F69"/>
      </a:dk2>
      <a:lt2>
        <a:srgbClr val="FAD5DD"/>
      </a:lt2>
      <a:accent1>
        <a:srgbClr val="FF73E8"/>
      </a:accent1>
      <a:accent2>
        <a:srgbClr val="E891F9"/>
      </a:accent2>
      <a:accent3>
        <a:srgbClr val="AE1B57"/>
      </a:accent3>
      <a:accent4>
        <a:srgbClr val="3E2B56"/>
      </a:accent4>
      <a:accent5>
        <a:srgbClr val="6D2077"/>
      </a:accent5>
      <a:accent6>
        <a:srgbClr val="7F2246"/>
      </a:accent6>
      <a:hlink>
        <a:srgbClr val="2A4898"/>
      </a:hlink>
      <a:folHlink>
        <a:srgbClr val="512583"/>
      </a:folHlink>
    </a:clrScheme>
    <a:fontScheme name="JIS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A7016AAA-FF18-3547-8C36-0AA5048ECC33}"/>
    </a:ext>
  </a:extLst>
</a:theme>
</file>

<file path=ppt/theme/theme13.xml><?xml version="1.0" encoding="utf-8"?>
<a:theme xmlns:a="http://schemas.openxmlformats.org/drawingml/2006/main" name="2_LIGHT">
  <a:themeElements>
    <a:clrScheme name="JISC HARMONIOUS 2">
      <a:dk1>
        <a:srgbClr val="000000"/>
      </a:dk1>
      <a:lt1>
        <a:srgbClr val="FFFFFF"/>
      </a:lt1>
      <a:dk2>
        <a:srgbClr val="CE0F69"/>
      </a:dk2>
      <a:lt2>
        <a:srgbClr val="FAD5DD"/>
      </a:lt2>
      <a:accent1>
        <a:srgbClr val="FF73E8"/>
      </a:accent1>
      <a:accent2>
        <a:srgbClr val="E891F9"/>
      </a:accent2>
      <a:accent3>
        <a:srgbClr val="AE1B57"/>
      </a:accent3>
      <a:accent4>
        <a:srgbClr val="3E2B56"/>
      </a:accent4>
      <a:accent5>
        <a:srgbClr val="6D2077"/>
      </a:accent5>
      <a:accent6>
        <a:srgbClr val="7F2246"/>
      </a:accent6>
      <a:hlink>
        <a:srgbClr val="2A48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9A05D57E-9C66-154A-9FAA-B01001748484}"/>
    </a:ext>
  </a:extLst>
</a:theme>
</file>

<file path=ppt/theme/theme14.xml><?xml version="1.0" encoding="utf-8"?>
<a:theme xmlns:a="http://schemas.openxmlformats.org/drawingml/2006/main" name="2_DARK">
  <a:themeElements>
    <a:clrScheme name="JISC HARMONIOUS 2">
      <a:dk1>
        <a:srgbClr val="000000"/>
      </a:dk1>
      <a:lt1>
        <a:srgbClr val="FFFFFF"/>
      </a:lt1>
      <a:dk2>
        <a:srgbClr val="CE0F69"/>
      </a:dk2>
      <a:lt2>
        <a:srgbClr val="FAD5DD"/>
      </a:lt2>
      <a:accent1>
        <a:srgbClr val="FF73E8"/>
      </a:accent1>
      <a:accent2>
        <a:srgbClr val="E891F9"/>
      </a:accent2>
      <a:accent3>
        <a:srgbClr val="AE1B57"/>
      </a:accent3>
      <a:accent4>
        <a:srgbClr val="3E2B56"/>
      </a:accent4>
      <a:accent5>
        <a:srgbClr val="6D2077"/>
      </a:accent5>
      <a:accent6>
        <a:srgbClr val="7F2246"/>
      </a:accent6>
      <a:hlink>
        <a:srgbClr val="2A48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94323106-9E45-A549-8B2F-8BBC895EF704}"/>
    </a:ext>
  </a:extLst>
</a:theme>
</file>

<file path=ppt/theme/theme15.xml><?xml version="1.0" encoding="utf-8"?>
<a:theme xmlns:a="http://schemas.openxmlformats.org/drawingml/2006/main" name="2_CLOSING">
  <a:themeElements>
    <a:clrScheme name="JISC HARMONIOUS 2">
      <a:dk1>
        <a:srgbClr val="000000"/>
      </a:dk1>
      <a:lt1>
        <a:srgbClr val="FFFFFF"/>
      </a:lt1>
      <a:dk2>
        <a:srgbClr val="CE0F69"/>
      </a:dk2>
      <a:lt2>
        <a:srgbClr val="FAD5DD"/>
      </a:lt2>
      <a:accent1>
        <a:srgbClr val="FF73E8"/>
      </a:accent1>
      <a:accent2>
        <a:srgbClr val="E891F9"/>
      </a:accent2>
      <a:accent3>
        <a:srgbClr val="AE1B57"/>
      </a:accent3>
      <a:accent4>
        <a:srgbClr val="3E2B56"/>
      </a:accent4>
      <a:accent5>
        <a:srgbClr val="6D2077"/>
      </a:accent5>
      <a:accent6>
        <a:srgbClr val="7F2246"/>
      </a:accent6>
      <a:hlink>
        <a:srgbClr val="2A4898"/>
      </a:hlink>
      <a:folHlink>
        <a:srgbClr val="512583"/>
      </a:folHlink>
    </a:clrScheme>
    <a:fontScheme name="JIS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02B2380B-7053-2D4D-8D1D-E74C181357AF}"/>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EAK, IMPACT AND STAT SLIDES">
  <a:themeElements>
    <a:clrScheme name="JISC GRAVITAS">
      <a:dk1>
        <a:srgbClr val="000000"/>
      </a:dk1>
      <a:lt1>
        <a:srgbClr val="FFFFFF"/>
      </a:lt1>
      <a:dk2>
        <a:srgbClr val="0D224C"/>
      </a:dk2>
      <a:lt2>
        <a:srgbClr val="F4F4F4"/>
      </a:lt2>
      <a:accent1>
        <a:srgbClr val="2F96C9"/>
      </a:accent1>
      <a:accent2>
        <a:srgbClr val="A879AC"/>
      </a:accent2>
      <a:accent3>
        <a:srgbClr val="D1CFCF"/>
      </a:accent3>
      <a:accent4>
        <a:srgbClr val="ED85A0"/>
      </a:accent4>
      <a:accent5>
        <a:srgbClr val="A4C8E4"/>
      </a:accent5>
      <a:accent6>
        <a:srgbClr val="00FFFF"/>
      </a:accent6>
      <a:hlink>
        <a:srgbClr val="2A4898"/>
      </a:hlink>
      <a:folHlink>
        <a:srgbClr val="512583"/>
      </a:folHlink>
    </a:clrScheme>
    <a:fontScheme name="JIS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6467EB43-760F-4E47-90D4-3E405A628BCF}"/>
    </a:ext>
  </a:extLst>
</a:theme>
</file>

<file path=ppt/theme/theme3.xml><?xml version="1.0" encoding="utf-8"?>
<a:theme xmlns:a="http://schemas.openxmlformats.org/drawingml/2006/main" name="LIGHT">
  <a:themeElements>
    <a:clrScheme name="JISC GRAVITAS">
      <a:dk1>
        <a:srgbClr val="000000"/>
      </a:dk1>
      <a:lt1>
        <a:srgbClr val="FFFFFF"/>
      </a:lt1>
      <a:dk2>
        <a:srgbClr val="0D224C"/>
      </a:dk2>
      <a:lt2>
        <a:srgbClr val="F4F4F4"/>
      </a:lt2>
      <a:accent1>
        <a:srgbClr val="2F96C9"/>
      </a:accent1>
      <a:accent2>
        <a:srgbClr val="A879AC"/>
      </a:accent2>
      <a:accent3>
        <a:srgbClr val="D1CFCF"/>
      </a:accent3>
      <a:accent4>
        <a:srgbClr val="ED85A0"/>
      </a:accent4>
      <a:accent5>
        <a:srgbClr val="A4C8E4"/>
      </a:accent5>
      <a:accent6>
        <a:srgbClr val="00FFFF"/>
      </a:accent6>
      <a:hlink>
        <a:srgbClr val="2A48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40F08EBF-41C6-214A-9A04-06B373CD8C25}"/>
    </a:ext>
  </a:extLst>
</a:theme>
</file>

<file path=ppt/theme/theme4.xml><?xml version="1.0" encoding="utf-8"?>
<a:theme xmlns:a="http://schemas.openxmlformats.org/drawingml/2006/main" name="DARK">
  <a:themeElements>
    <a:clrScheme name="JISC GRAVITAS">
      <a:dk1>
        <a:srgbClr val="000000"/>
      </a:dk1>
      <a:lt1>
        <a:srgbClr val="FFFFFF"/>
      </a:lt1>
      <a:dk2>
        <a:srgbClr val="0D224C"/>
      </a:dk2>
      <a:lt2>
        <a:srgbClr val="F4F4F4"/>
      </a:lt2>
      <a:accent1>
        <a:srgbClr val="2F96C9"/>
      </a:accent1>
      <a:accent2>
        <a:srgbClr val="A879AC"/>
      </a:accent2>
      <a:accent3>
        <a:srgbClr val="D1CFCF"/>
      </a:accent3>
      <a:accent4>
        <a:srgbClr val="ED85A0"/>
      </a:accent4>
      <a:accent5>
        <a:srgbClr val="A4C8E4"/>
      </a:accent5>
      <a:accent6>
        <a:srgbClr val="00FFFF"/>
      </a:accent6>
      <a:hlink>
        <a:srgbClr val="2A48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17D84F03-EEDB-244D-ACA3-3BDFF5DDCA2D}"/>
    </a:ext>
  </a:extLst>
</a:theme>
</file>

<file path=ppt/theme/theme5.xml><?xml version="1.0" encoding="utf-8"?>
<a:theme xmlns:a="http://schemas.openxmlformats.org/drawingml/2006/main" name="CLOSING">
  <a:themeElements>
    <a:clrScheme name="JISC GRAVITAS">
      <a:dk1>
        <a:srgbClr val="000000"/>
      </a:dk1>
      <a:lt1>
        <a:srgbClr val="FFFFFF"/>
      </a:lt1>
      <a:dk2>
        <a:srgbClr val="0D224C"/>
      </a:dk2>
      <a:lt2>
        <a:srgbClr val="F4F4F4"/>
      </a:lt2>
      <a:accent1>
        <a:srgbClr val="2F96C9"/>
      </a:accent1>
      <a:accent2>
        <a:srgbClr val="A879AC"/>
      </a:accent2>
      <a:accent3>
        <a:srgbClr val="D1CFCF"/>
      </a:accent3>
      <a:accent4>
        <a:srgbClr val="ED85A0"/>
      </a:accent4>
      <a:accent5>
        <a:srgbClr val="A4C8E4"/>
      </a:accent5>
      <a:accent6>
        <a:srgbClr val="00FFFF"/>
      </a:accent6>
      <a:hlink>
        <a:srgbClr val="2A4898"/>
      </a:hlink>
      <a:folHlink>
        <a:srgbClr val="512583"/>
      </a:folHlink>
    </a:clrScheme>
    <a:fontScheme name="JIS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7DDAAA96-61BF-BD40-91F4-E9B56D9BC973}"/>
    </a:ext>
  </a:extLst>
</a:theme>
</file>

<file path=ppt/theme/theme6.xml><?xml version="1.0" encoding="utf-8"?>
<a:theme xmlns:a="http://schemas.openxmlformats.org/drawingml/2006/main" name="1_Covers">
  <a:themeElements>
    <a:clrScheme name="JISC DYNAMIC">
      <a:dk1>
        <a:srgbClr val="000000"/>
      </a:dk1>
      <a:lt1>
        <a:srgbClr val="FFFFFF"/>
      </a:lt1>
      <a:dk2>
        <a:srgbClr val="22372B"/>
      </a:dk2>
      <a:lt2>
        <a:srgbClr val="E5F3F2"/>
      </a:lt2>
      <a:accent1>
        <a:srgbClr val="00FFBC"/>
      </a:accent1>
      <a:accent2>
        <a:srgbClr val="00FFFF"/>
      </a:accent2>
      <a:accent3>
        <a:srgbClr val="009C93"/>
      </a:accent3>
      <a:accent4>
        <a:srgbClr val="30B5AC"/>
      </a:accent4>
      <a:accent5>
        <a:srgbClr val="C6E4E1"/>
      </a:accent5>
      <a:accent6>
        <a:srgbClr val="FFFF00"/>
      </a:accent6>
      <a:hlink>
        <a:srgbClr val="2A4898"/>
      </a:hlink>
      <a:folHlink>
        <a:srgbClr val="512583"/>
      </a:folHlink>
    </a:clrScheme>
    <a:fontScheme name="JIS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584043DA-936A-4A44-B3A5-406277DD9432}"/>
    </a:ext>
  </a:extLst>
</a:theme>
</file>

<file path=ppt/theme/theme7.xml><?xml version="1.0" encoding="utf-8"?>
<a:theme xmlns:a="http://schemas.openxmlformats.org/drawingml/2006/main" name="1_BREAK, IMPACT AND STAT SLIDES">
  <a:themeElements>
    <a:clrScheme name="JISC DYNAMIC 3">
      <a:dk1>
        <a:srgbClr val="000000"/>
      </a:dk1>
      <a:lt1>
        <a:srgbClr val="FFFFFF"/>
      </a:lt1>
      <a:dk2>
        <a:srgbClr val="004438"/>
      </a:dk2>
      <a:lt2>
        <a:srgbClr val="E5F3F2"/>
      </a:lt2>
      <a:accent1>
        <a:srgbClr val="00FFBC"/>
      </a:accent1>
      <a:accent2>
        <a:srgbClr val="00FFFF"/>
      </a:accent2>
      <a:accent3>
        <a:srgbClr val="009C93"/>
      </a:accent3>
      <a:accent4>
        <a:srgbClr val="30B5AC"/>
      </a:accent4>
      <a:accent5>
        <a:srgbClr val="C6E4E1"/>
      </a:accent5>
      <a:accent6>
        <a:srgbClr val="FFFF00"/>
      </a:accent6>
      <a:hlink>
        <a:srgbClr val="2A4898"/>
      </a:hlink>
      <a:folHlink>
        <a:srgbClr val="512583"/>
      </a:folHlink>
    </a:clrScheme>
    <a:fontScheme name="JIS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7FB228D5-488A-B748-B826-55135AFEC0F3}"/>
    </a:ext>
  </a:extLst>
</a:theme>
</file>

<file path=ppt/theme/theme8.xml><?xml version="1.0" encoding="utf-8"?>
<a:theme xmlns:a="http://schemas.openxmlformats.org/drawingml/2006/main" name="1_LIGHT">
  <a:themeElements>
    <a:clrScheme name="JISC DYNAMIC 3">
      <a:dk1>
        <a:srgbClr val="000000"/>
      </a:dk1>
      <a:lt1>
        <a:srgbClr val="FFFFFF"/>
      </a:lt1>
      <a:dk2>
        <a:srgbClr val="004438"/>
      </a:dk2>
      <a:lt2>
        <a:srgbClr val="E5F3F2"/>
      </a:lt2>
      <a:accent1>
        <a:srgbClr val="00FFBC"/>
      </a:accent1>
      <a:accent2>
        <a:srgbClr val="00FFFF"/>
      </a:accent2>
      <a:accent3>
        <a:srgbClr val="009C93"/>
      </a:accent3>
      <a:accent4>
        <a:srgbClr val="30B5AC"/>
      </a:accent4>
      <a:accent5>
        <a:srgbClr val="C6E4E1"/>
      </a:accent5>
      <a:accent6>
        <a:srgbClr val="FFFF00"/>
      </a:accent6>
      <a:hlink>
        <a:srgbClr val="2A48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2D12916B-5FB2-3A48-992A-F64D738C8256}"/>
    </a:ext>
  </a:extLst>
</a:theme>
</file>

<file path=ppt/theme/theme9.xml><?xml version="1.0" encoding="utf-8"?>
<a:theme xmlns:a="http://schemas.openxmlformats.org/drawingml/2006/main" name="1_DARK">
  <a:themeElements>
    <a:clrScheme name="JISC DYNAMIC 3">
      <a:dk1>
        <a:srgbClr val="000000"/>
      </a:dk1>
      <a:lt1>
        <a:srgbClr val="FFFFFF"/>
      </a:lt1>
      <a:dk2>
        <a:srgbClr val="004438"/>
      </a:dk2>
      <a:lt2>
        <a:srgbClr val="E5F3F2"/>
      </a:lt2>
      <a:accent1>
        <a:srgbClr val="00FFBC"/>
      </a:accent1>
      <a:accent2>
        <a:srgbClr val="00FFFF"/>
      </a:accent2>
      <a:accent3>
        <a:srgbClr val="009C93"/>
      </a:accent3>
      <a:accent4>
        <a:srgbClr val="30B5AC"/>
      </a:accent4>
      <a:accent5>
        <a:srgbClr val="C6E4E1"/>
      </a:accent5>
      <a:accent6>
        <a:srgbClr val="FFFF00"/>
      </a:accent6>
      <a:hlink>
        <a:srgbClr val="2A48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428D5575-3F6D-1344-B7A4-749183D8516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0236d4d144d4627bcb169c5987c2c89 xmlns="7c455f33-77d2-4545-9ec6-8ece34099d2f">
      <Terms xmlns="http://schemas.microsoft.com/office/infopath/2007/PartnerControls"/>
    </p0236d4d144d4627bcb169c5987c2c89>
    <b89bde72cd604427a006be6ed1d4a50e xmlns="7c455f33-77d2-4545-9ec6-8ece34099d2f">
      <Terms xmlns="http://schemas.microsoft.com/office/infopath/2007/PartnerControls"/>
    </b89bde72cd604427a006be6ed1d4a50e>
    <TaxCatchAll xmlns="7c455f33-77d2-4545-9ec6-8ece34099d2f" xsi:nil="true"/>
    <_ip_UnifiedCompliancePolicyProperties xmlns="http://schemas.microsoft.com/sharepoint/v3" xsi:nil="true"/>
    <lcf76f155ced4ddcb4097134ff3c332f xmlns="6b2a9572-0603-4be3-9866-d80d7888ed1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5057373C08BD4CBC11CB4E13F0B88D" ma:contentTypeVersion="14" ma:contentTypeDescription="Create a new document." ma:contentTypeScope="" ma:versionID="25fd7346f8e740ef6a62f076376b7d13">
  <xsd:schema xmlns:xsd="http://www.w3.org/2001/XMLSchema" xmlns:xs="http://www.w3.org/2001/XMLSchema" xmlns:p="http://schemas.microsoft.com/office/2006/metadata/properties" xmlns:ns1="http://schemas.microsoft.com/sharepoint/v3" xmlns:ns2="7c455f33-77d2-4545-9ec6-8ece34099d2f" xmlns:ns3="e205fe8f-7bdf-4404-8197-7e5a3b0ddf0c" xmlns:ns4="6b2a9572-0603-4be3-9866-d80d7888ed19" targetNamespace="http://schemas.microsoft.com/office/2006/metadata/properties" ma:root="true" ma:fieldsID="3d5ffb795277eb0af48a760b89bb04b8" ns1:_="" ns2:_="" ns3:_="" ns4:_="">
    <xsd:import namespace="http://schemas.microsoft.com/sharepoint/v3"/>
    <xsd:import namespace="7c455f33-77d2-4545-9ec6-8ece34099d2f"/>
    <xsd:import namespace="e205fe8f-7bdf-4404-8197-7e5a3b0ddf0c"/>
    <xsd:import namespace="6b2a9572-0603-4be3-9866-d80d7888ed19"/>
    <xsd:element name="properties">
      <xsd:complexType>
        <xsd:sequence>
          <xsd:element name="documentManagement">
            <xsd:complexType>
              <xsd:all>
                <xsd:element ref="ns2:b89bde72cd604427a006be6ed1d4a50e" minOccurs="0"/>
                <xsd:element ref="ns2:TaxCatchAll" minOccurs="0"/>
                <xsd:element ref="ns2:TaxCatchAllLabel" minOccurs="0"/>
                <xsd:element ref="ns2:p0236d4d144d4627bcb169c5987c2c89" minOccurs="0"/>
                <xsd:element ref="ns3:SharedWithUsers" minOccurs="0"/>
                <xsd:element ref="ns3:SharedWithDetails" minOccurs="0"/>
                <xsd:element ref="ns1:_ip_UnifiedCompliancePolicyProperties" minOccurs="0"/>
                <xsd:element ref="ns1:_ip_UnifiedCompliancePolicyUIAction" minOccurs="0"/>
                <xsd:element ref="ns4:MediaServiceMetadata" minOccurs="0"/>
                <xsd:element ref="ns4:MediaServiceFastMetadata" minOccurs="0"/>
                <xsd:element ref="ns4:MediaServiceSearchProperties" minOccurs="0"/>
                <xsd:element ref="ns4:MediaServiceObjectDetectorVersions" minOccurs="0"/>
                <xsd:element ref="ns4:lcf76f155ced4ddcb4097134ff3c332f" minOccurs="0"/>
                <xsd:element ref="ns4:MediaServiceDateTake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455f33-77d2-4545-9ec6-8ece34099d2f" elementFormDefault="qualified">
    <xsd:import namespace="http://schemas.microsoft.com/office/2006/documentManagement/types"/>
    <xsd:import namespace="http://schemas.microsoft.com/office/infopath/2007/PartnerControls"/>
    <xsd:element name="b89bde72cd604427a006be6ed1d4a50e" ma:index="8" nillable="true" ma:taxonomy="true" ma:internalName="b89bde72cd604427a006be6ed1d4a50e" ma:taxonomyFieldName="Business_x0020_Function" ma:displayName="Business Function" ma:default="" ma:fieldId="{b89bde72-cd60-4427-a006-be6ed1d4a50e}" ma:sspId="79c6cfb5-50bc-4fca-81ee-f60fcea9a646" ma:termSetId="e083faab-cda4-4174-a470-765f029b000e" ma:anchorId="0dc13b50-433d-4bdb-999d-681bda683d09" ma:open="false" ma:isKeyword="false">
      <xsd:complexType>
        <xsd:sequence>
          <xsd:element ref="pc:Terms" minOccurs="0" maxOccurs="1"/>
        </xsd:sequence>
      </xsd:complexType>
    </xsd:element>
    <xsd:element name="TaxCatchAll" ma:index="9" nillable="true" ma:displayName="Taxonomy Catch All Column" ma:hidden="true" ma:list="{0dd55e20-aa50-4870-b180-ea193123cffb}" ma:internalName="TaxCatchAll" ma:showField="CatchAllData" ma:web="e205fe8f-7bdf-4404-8197-7e5a3b0ddf0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dd55e20-aa50-4870-b180-ea193123cffb}" ma:internalName="TaxCatchAllLabel" ma:readOnly="true" ma:showField="CatchAllDataLabel" ma:web="e205fe8f-7bdf-4404-8197-7e5a3b0ddf0c">
      <xsd:complexType>
        <xsd:complexContent>
          <xsd:extension base="dms:MultiChoiceLookup">
            <xsd:sequence>
              <xsd:element name="Value" type="dms:Lookup" maxOccurs="unbounded" minOccurs="0" nillable="true"/>
            </xsd:sequence>
          </xsd:extension>
        </xsd:complexContent>
      </xsd:complexType>
    </xsd:element>
    <xsd:element name="p0236d4d144d4627bcb169c5987c2c89" ma:index="12" nillable="true" ma:taxonomy="true" ma:internalName="p0236d4d144d4627bcb169c5987c2c89" ma:taxonomyFieldName="Business_x0020_Activitiy" ma:displayName="Business Activity" ma:fieldId="{90236d4d-144d-4627-bcb1-69c5987c2c89}" ma:sspId="79c6cfb5-50bc-4fca-81ee-f60fcea9a646" ma:termSetId="e083faab-cda4-4174-a470-765f029b000e" ma:anchorId="de6fb188-fa74-481c-913e-47f98ad515a8"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205fe8f-7bdf-4404-8197-7e5a3b0ddf0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2a9572-0603-4be3-9866-d80d7888ed19" elementFormDefault="qualified">
    <xsd:import namespace="http://schemas.microsoft.com/office/2006/documentManagement/types"/>
    <xsd:import namespace="http://schemas.microsoft.com/office/infopath/2007/PartnerControls"/>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9c6cfb5-50bc-4fca-81ee-f60fcea9a646" ma:termSetId="09814cd3-568e-fe90-9814-8d621ff8fb84" ma:anchorId="fba54fb3-c3e1-fe81-a776-ca4b69148c4d" ma:open="true" ma:isKeyword="false">
      <xsd:complexType>
        <xsd:sequence>
          <xsd:element ref="pc:Terms" minOccurs="0" maxOccurs="1"/>
        </xsd:sequence>
      </xsd:complexType>
    </xsd:element>
    <xsd:element name="MediaServiceDateTaken" ma:index="24" nillable="true" ma:displayName="MediaServiceDateTaken" ma:hidden="true" ma:indexed="true" ma:internalName="MediaServiceDateTaken"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79c6cfb5-50bc-4fca-81ee-f60fcea9a646"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51851B-CCFB-4077-9119-156635D31A86}">
  <ds:schemaRefs>
    <ds:schemaRef ds:uri="6b2a9572-0603-4be3-9866-d80d7888ed19"/>
    <ds:schemaRef ds:uri="7c455f33-77d2-4545-9ec6-8ece34099d2f"/>
    <ds:schemaRef ds:uri="e205fe8f-7bdf-4404-8197-7e5a3b0ddf0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D8E7892-CBD2-418C-BAEE-1656903F0D1F}">
  <ds:schemaRefs>
    <ds:schemaRef ds:uri="6b2a9572-0603-4be3-9866-d80d7888ed19"/>
    <ds:schemaRef ds:uri="7c455f33-77d2-4545-9ec6-8ece34099d2f"/>
    <ds:schemaRef ds:uri="e205fe8f-7bdf-4404-8197-7e5a3b0ddf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1171C12D-8023-47CF-8086-85ABFCF634F6}">
  <ds:schemaRefs>
    <ds:schemaRef ds:uri="Microsoft.SharePoint.Taxonomy.ContentTypeSync"/>
  </ds:schemaRefs>
</ds:datastoreItem>
</file>

<file path=customXml/itemProps4.xml><?xml version="1.0" encoding="utf-8"?>
<ds:datastoreItem xmlns:ds="http://schemas.openxmlformats.org/officeDocument/2006/customXml" ds:itemID="{4F386B21-4026-4BFD-8C5A-D6F3AA59E3CF}">
  <ds:schemaRefs>
    <ds:schemaRef ds:uri="http://schemas.microsoft.com/sharepoint/v3/contenttype/forms"/>
  </ds:schemaRefs>
</ds:datastoreItem>
</file>

<file path=docMetadata/LabelInfo.xml><?xml version="1.0" encoding="utf-8"?>
<clbl:labelList xmlns:clbl="http://schemas.microsoft.com/office/2020/mipLabelMetadata">
  <clbl:label id="{628f3288-8b3e-408d-a4e1-b1f65b180f66}" enabled="1" method="Privileged" siteId="{48f9394d-8a14-4d27-82a6-f35f12361205}" removed="0"/>
</clbl:labelList>
</file>

<file path=docProps/app.xml><?xml version="1.0" encoding="utf-8"?>
<Properties xmlns="http://schemas.openxmlformats.org/officeDocument/2006/extended-properties" xmlns:vt="http://schemas.openxmlformats.org/officeDocument/2006/docPropsVTypes">
  <Template>Scoap3 Forum</Template>
  <TotalTime>0</TotalTime>
  <Words>876</Words>
  <Application>Microsoft Office PowerPoint</Application>
  <PresentationFormat>Widescreen</PresentationFormat>
  <Paragraphs>109</Paragraphs>
  <Slides>10</Slides>
  <Notes>10</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10</vt:i4>
      </vt:variant>
    </vt:vector>
  </HeadingPairs>
  <TitlesOfParts>
    <vt:vector size="32" baseType="lpstr">
      <vt:lpstr>Roboto Mono Thin</vt:lpstr>
      <vt:lpstr>Arial</vt:lpstr>
      <vt:lpstr>Roboto Light</vt:lpstr>
      <vt:lpstr>Calibri</vt:lpstr>
      <vt:lpstr>Segoe UI</vt:lpstr>
      <vt:lpstr>Roboto</vt:lpstr>
      <vt:lpstr>Roboto Mono Light</vt:lpstr>
      <vt:lpstr>Covers</vt:lpstr>
      <vt:lpstr>BREAK, IMPACT AND STAT SLIDES</vt:lpstr>
      <vt:lpstr>LIGHT</vt:lpstr>
      <vt:lpstr>DARK</vt:lpstr>
      <vt:lpstr>CLOSING</vt:lpstr>
      <vt:lpstr>1_Covers</vt:lpstr>
      <vt:lpstr>1_BREAK, IMPACT AND STAT SLIDES</vt:lpstr>
      <vt:lpstr>1_LIGHT</vt:lpstr>
      <vt:lpstr>1_DARK</vt:lpstr>
      <vt:lpstr>1_CLOSING</vt:lpstr>
      <vt:lpstr>2_Covers</vt:lpstr>
      <vt:lpstr>2_BREAK, IMPACT AND STAT SLIDES</vt:lpstr>
      <vt:lpstr>2_LIGHT</vt:lpstr>
      <vt:lpstr>2_DARK</vt:lpstr>
      <vt:lpstr>2_CLOSING</vt:lpstr>
      <vt:lpstr>SCOAP3 in the UK</vt:lpstr>
      <vt:lpstr>About Jisc</vt:lpstr>
      <vt:lpstr>Our Role in Open Access</vt:lpstr>
      <vt:lpstr>UK involvement in SCOAP3</vt:lpstr>
      <vt:lpstr>Next Generation Open Access</vt:lpstr>
      <vt:lpstr>“How Equitable Is It?”</vt:lpstr>
      <vt:lpstr>How Equitable Is SCOAP3?</vt:lpstr>
      <vt:lpstr>Challenges</vt:lpstr>
      <vt:lpstr>Using SCOAP3 in Jisc Negotiations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SCOAP3 in the UK</dc:title>
  <dc:creator>Charles Brophy</dc:creator>
  <cp:lastModifiedBy>Charles Brophy</cp:lastModifiedBy>
  <cp:revision>2</cp:revision>
  <cp:lastPrinted>2018-08-23T11:32:46Z</cp:lastPrinted>
  <dcterms:created xsi:type="dcterms:W3CDTF">2025-06-06T10:58:10Z</dcterms:created>
  <dcterms:modified xsi:type="dcterms:W3CDTF">2025-06-19T07:14:57Z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s Activitiy">
    <vt:lpwstr/>
  </property>
  <property fmtid="{D5CDD505-2E9C-101B-9397-08002B2CF9AE}" pid="3" name="MediaServiceImageTags">
    <vt:lpwstr/>
  </property>
  <property fmtid="{D5CDD505-2E9C-101B-9397-08002B2CF9AE}" pid="4" name="Business Function">
    <vt:lpwstr/>
  </property>
  <property fmtid="{D5CDD505-2E9C-101B-9397-08002B2CF9AE}" pid="5" name="_dlc_DocIdItemGuid">
    <vt:lpwstr>c3292b71-3020-4237-9aac-c08c0ca2216f</vt:lpwstr>
  </property>
  <property fmtid="{D5CDD505-2E9C-101B-9397-08002B2CF9AE}" pid="6" name="Business_x0020_Function">
    <vt:lpwstr/>
  </property>
  <property fmtid="{D5CDD505-2E9C-101B-9397-08002B2CF9AE}" pid="7" name="Business_x0020_Activitiy">
    <vt:lpwstr/>
  </property>
  <property fmtid="{D5CDD505-2E9C-101B-9397-08002B2CF9AE}" pid="8" name="ContentTypeId">
    <vt:lpwstr>0x010100245057373C08BD4CBC11CB4E13F0B88D</vt:lpwstr>
  </property>
</Properties>
</file>